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6" r:id="rId6"/>
    <p:sldId id="260" r:id="rId7"/>
    <p:sldId id="265" r:id="rId8"/>
    <p:sldId id="267" r:id="rId9"/>
    <p:sldId id="268" r:id="rId10"/>
    <p:sldId id="262" r:id="rId11"/>
    <p:sldId id="261" r:id="rId12"/>
    <p:sldId id="263" r:id="rId13"/>
    <p:sldId id="264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02" autoAdjust="0"/>
    <p:restoredTop sz="94660"/>
  </p:normalViewPr>
  <p:slideViewPr>
    <p:cSldViewPr snapToGrid="0">
      <p:cViewPr varScale="1">
        <p:scale>
          <a:sx n="97" d="100"/>
          <a:sy n="97" d="100"/>
        </p:scale>
        <p:origin x="464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sv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4.svg"/><Relationship Id="rId1" Type="http://schemas.openxmlformats.org/officeDocument/2006/relationships/image" Target="../media/image23.png"/><Relationship Id="rId6" Type="http://schemas.openxmlformats.org/officeDocument/2006/relationships/image" Target="../media/image28.svg"/><Relationship Id="rId5" Type="http://schemas.openxmlformats.org/officeDocument/2006/relationships/image" Target="../media/image27.png"/><Relationship Id="rId4" Type="http://schemas.openxmlformats.org/officeDocument/2006/relationships/image" Target="../media/image26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sv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4.svg"/><Relationship Id="rId1" Type="http://schemas.openxmlformats.org/officeDocument/2006/relationships/image" Target="../media/image23.png"/><Relationship Id="rId6" Type="http://schemas.openxmlformats.org/officeDocument/2006/relationships/image" Target="../media/image28.svg"/><Relationship Id="rId5" Type="http://schemas.openxmlformats.org/officeDocument/2006/relationships/image" Target="../media/image27.png"/><Relationship Id="rId4" Type="http://schemas.openxmlformats.org/officeDocument/2006/relationships/image" Target="../media/image2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4EFD6BB-F512-4A23-9CA1-FA7621451747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A73808DE-289A-4B9D-96C5-5896249256FF}">
      <dgm:prSet/>
      <dgm:spPr/>
      <dgm:t>
        <a:bodyPr/>
        <a:lstStyle/>
        <a:p>
          <a:r>
            <a:rPr lang="en-US"/>
            <a:t>Light Strip needed too much power</a:t>
          </a:r>
        </a:p>
      </dgm:t>
    </dgm:pt>
    <dgm:pt modelId="{A56CFED1-F80B-46B7-8C23-45F03AC3C8F2}" type="parTrans" cxnId="{8E9C2CE4-D968-4C2D-97E4-840842AF0B5E}">
      <dgm:prSet/>
      <dgm:spPr/>
      <dgm:t>
        <a:bodyPr/>
        <a:lstStyle/>
        <a:p>
          <a:endParaRPr lang="en-US"/>
        </a:p>
      </dgm:t>
    </dgm:pt>
    <dgm:pt modelId="{68E8BEFC-A0EE-4DCE-BABF-0B91AA25569A}" type="sibTrans" cxnId="{8E9C2CE4-D968-4C2D-97E4-840842AF0B5E}">
      <dgm:prSet/>
      <dgm:spPr/>
      <dgm:t>
        <a:bodyPr/>
        <a:lstStyle/>
        <a:p>
          <a:endParaRPr lang="en-US"/>
        </a:p>
      </dgm:t>
    </dgm:pt>
    <dgm:pt modelId="{2CAD0507-BAD5-4A61-BA9E-CA89CB488912}">
      <dgm:prSet/>
      <dgm:spPr/>
      <dgm:t>
        <a:bodyPr/>
        <a:lstStyle/>
        <a:p>
          <a:r>
            <a:rPr lang="en-US"/>
            <a:t>Solved by using only a few LEDs (15-30)</a:t>
          </a:r>
        </a:p>
      </dgm:t>
    </dgm:pt>
    <dgm:pt modelId="{54BB3933-2572-47E1-AA8A-68E331CE4508}" type="parTrans" cxnId="{4C722962-1C6D-456A-9577-A11E1C0138B0}">
      <dgm:prSet/>
      <dgm:spPr/>
      <dgm:t>
        <a:bodyPr/>
        <a:lstStyle/>
        <a:p>
          <a:endParaRPr lang="en-US"/>
        </a:p>
      </dgm:t>
    </dgm:pt>
    <dgm:pt modelId="{366B9530-C292-4D01-B368-370AA63A8D25}" type="sibTrans" cxnId="{4C722962-1C6D-456A-9577-A11E1C0138B0}">
      <dgm:prSet/>
      <dgm:spPr/>
      <dgm:t>
        <a:bodyPr/>
        <a:lstStyle/>
        <a:p>
          <a:endParaRPr lang="en-US"/>
        </a:p>
      </dgm:t>
    </dgm:pt>
    <dgm:pt modelId="{927AB2DD-E28C-4525-AF1D-A1F0C27237F9}">
      <dgm:prSet/>
      <dgm:spPr/>
      <dgm:t>
        <a:bodyPr/>
        <a:lstStyle/>
        <a:p>
          <a:r>
            <a:rPr lang="en-US"/>
            <a:t>Turned down brightness on them</a:t>
          </a:r>
        </a:p>
      </dgm:t>
    </dgm:pt>
    <dgm:pt modelId="{62B94D1E-274A-449A-ACD8-131BE130E1BE}" type="parTrans" cxnId="{7A789F5B-A503-4B8F-A663-A68EAAFB5C76}">
      <dgm:prSet/>
      <dgm:spPr/>
      <dgm:t>
        <a:bodyPr/>
        <a:lstStyle/>
        <a:p>
          <a:endParaRPr lang="en-US"/>
        </a:p>
      </dgm:t>
    </dgm:pt>
    <dgm:pt modelId="{969321A8-9DD7-4EF7-9B14-27FFE726B623}" type="sibTrans" cxnId="{7A789F5B-A503-4B8F-A663-A68EAAFB5C76}">
      <dgm:prSet/>
      <dgm:spPr/>
      <dgm:t>
        <a:bodyPr/>
        <a:lstStyle/>
        <a:p>
          <a:endParaRPr lang="en-US"/>
        </a:p>
      </dgm:t>
    </dgm:pt>
    <dgm:pt modelId="{CA12E46E-38D0-4BF4-8722-53B3E4120F7B}">
      <dgm:prSet/>
      <dgm:spPr/>
      <dgm:t>
        <a:bodyPr/>
        <a:lstStyle/>
        <a:p>
          <a:r>
            <a:rPr lang="en-US" dirty="0"/>
            <a:t>Challenge to make an HTTP</a:t>
          </a:r>
          <a:r>
            <a:rPr lang="en-US" u="sng" dirty="0"/>
            <a:t>S</a:t>
          </a:r>
          <a:r>
            <a:rPr lang="en-US" dirty="0"/>
            <a:t> request</a:t>
          </a:r>
        </a:p>
      </dgm:t>
    </dgm:pt>
    <dgm:pt modelId="{9515ED6B-7523-4BC1-9D02-2D7451B8C480}" type="parTrans" cxnId="{289AFB91-CB90-46DE-A70D-1D58D738E21B}">
      <dgm:prSet/>
      <dgm:spPr/>
      <dgm:t>
        <a:bodyPr/>
        <a:lstStyle/>
        <a:p>
          <a:endParaRPr lang="en-US"/>
        </a:p>
      </dgm:t>
    </dgm:pt>
    <dgm:pt modelId="{5B98BD7D-8851-482E-A285-7774C207B163}" type="sibTrans" cxnId="{289AFB91-CB90-46DE-A70D-1D58D738E21B}">
      <dgm:prSet/>
      <dgm:spPr/>
      <dgm:t>
        <a:bodyPr/>
        <a:lstStyle/>
        <a:p>
          <a:endParaRPr lang="en-US"/>
        </a:p>
      </dgm:t>
    </dgm:pt>
    <dgm:pt modelId="{244C97C0-AB4D-495C-850F-AD7A7BFAC219}">
      <dgm:prSet/>
      <dgm:spPr/>
      <dgm:t>
        <a:bodyPr/>
        <a:lstStyle/>
        <a:p>
          <a:r>
            <a:rPr lang="en-US" dirty="0"/>
            <a:t>Attempted to manually add certificate, use different libraries</a:t>
          </a:r>
        </a:p>
      </dgm:t>
    </dgm:pt>
    <dgm:pt modelId="{47B1D22D-9DCF-4262-911A-4D461D418F19}" type="parTrans" cxnId="{8AE65BB6-B881-4F31-8832-AA9FE7909FDA}">
      <dgm:prSet/>
      <dgm:spPr/>
      <dgm:t>
        <a:bodyPr/>
        <a:lstStyle/>
        <a:p>
          <a:endParaRPr lang="en-US"/>
        </a:p>
      </dgm:t>
    </dgm:pt>
    <dgm:pt modelId="{04BFD46D-A09D-45CF-AF3E-5ED8EECAA5EC}" type="sibTrans" cxnId="{8AE65BB6-B881-4F31-8832-AA9FE7909FDA}">
      <dgm:prSet/>
      <dgm:spPr/>
      <dgm:t>
        <a:bodyPr/>
        <a:lstStyle/>
        <a:p>
          <a:endParaRPr lang="en-US"/>
        </a:p>
      </dgm:t>
    </dgm:pt>
    <dgm:pt modelId="{C26ABC18-30D6-4EF7-8629-D111F11376FF}">
      <dgm:prSet/>
      <dgm:spPr/>
      <dgm:t>
        <a:bodyPr/>
        <a:lstStyle/>
        <a:p>
          <a:r>
            <a:rPr lang="en-US" dirty="0"/>
            <a:t>Ultimately found a different API that works across HTTP</a:t>
          </a:r>
        </a:p>
      </dgm:t>
    </dgm:pt>
    <dgm:pt modelId="{2146DC76-1E9D-48BE-BF54-21179856855F}" type="parTrans" cxnId="{221150C1-DEFC-4DDF-943D-9359BCFCF067}">
      <dgm:prSet/>
      <dgm:spPr/>
      <dgm:t>
        <a:bodyPr/>
        <a:lstStyle/>
        <a:p>
          <a:endParaRPr lang="en-US"/>
        </a:p>
      </dgm:t>
    </dgm:pt>
    <dgm:pt modelId="{C7510FE7-9CDF-4193-951F-E93CC33ECBBC}" type="sibTrans" cxnId="{221150C1-DEFC-4DDF-943D-9359BCFCF067}">
      <dgm:prSet/>
      <dgm:spPr/>
      <dgm:t>
        <a:bodyPr/>
        <a:lstStyle/>
        <a:p>
          <a:endParaRPr lang="en-US"/>
        </a:p>
      </dgm:t>
    </dgm:pt>
    <dgm:pt modelId="{25C06014-060B-44F6-9AF6-776FD3F55412}" type="pres">
      <dgm:prSet presAssocID="{64EFD6BB-F512-4A23-9CA1-FA7621451747}" presName="linear" presStyleCnt="0">
        <dgm:presLayoutVars>
          <dgm:animLvl val="lvl"/>
          <dgm:resizeHandles val="exact"/>
        </dgm:presLayoutVars>
      </dgm:prSet>
      <dgm:spPr/>
    </dgm:pt>
    <dgm:pt modelId="{F9591A1B-4238-4C59-85E4-C94D3386B43F}" type="pres">
      <dgm:prSet presAssocID="{A73808DE-289A-4B9D-96C5-5896249256FF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9F6E6276-94E3-4F90-8C06-1A87BB7F39D9}" type="pres">
      <dgm:prSet presAssocID="{A73808DE-289A-4B9D-96C5-5896249256FF}" presName="childText" presStyleLbl="revTx" presStyleIdx="0" presStyleCnt="2">
        <dgm:presLayoutVars>
          <dgm:bulletEnabled val="1"/>
        </dgm:presLayoutVars>
      </dgm:prSet>
      <dgm:spPr/>
    </dgm:pt>
    <dgm:pt modelId="{3C51589F-2B67-4614-9F09-1D9E4C49D196}" type="pres">
      <dgm:prSet presAssocID="{CA12E46E-38D0-4BF4-8722-53B3E4120F7B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8D483135-BBB5-4C7F-AABE-5152161F3D34}" type="pres">
      <dgm:prSet presAssocID="{CA12E46E-38D0-4BF4-8722-53B3E4120F7B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8C3BA507-B941-4BD2-93C9-F5C0A17E09D9}" type="presOf" srcId="{CA12E46E-38D0-4BF4-8722-53B3E4120F7B}" destId="{3C51589F-2B67-4614-9F09-1D9E4C49D196}" srcOrd="0" destOrd="0" presId="urn:microsoft.com/office/officeart/2005/8/layout/vList2"/>
    <dgm:cxn modelId="{38EB950C-C654-48B2-B5B8-DC2FB2CAEC70}" type="presOf" srcId="{64EFD6BB-F512-4A23-9CA1-FA7621451747}" destId="{25C06014-060B-44F6-9AF6-776FD3F55412}" srcOrd="0" destOrd="0" presId="urn:microsoft.com/office/officeart/2005/8/layout/vList2"/>
    <dgm:cxn modelId="{7A789F5B-A503-4B8F-A663-A68EAAFB5C76}" srcId="{A73808DE-289A-4B9D-96C5-5896249256FF}" destId="{927AB2DD-E28C-4525-AF1D-A1F0C27237F9}" srcOrd="1" destOrd="0" parTransId="{62B94D1E-274A-449A-ACD8-131BE130E1BE}" sibTransId="{969321A8-9DD7-4EF7-9B14-27FFE726B623}"/>
    <dgm:cxn modelId="{4C722962-1C6D-456A-9577-A11E1C0138B0}" srcId="{A73808DE-289A-4B9D-96C5-5896249256FF}" destId="{2CAD0507-BAD5-4A61-BA9E-CA89CB488912}" srcOrd="0" destOrd="0" parTransId="{54BB3933-2572-47E1-AA8A-68E331CE4508}" sibTransId="{366B9530-C292-4D01-B368-370AA63A8D25}"/>
    <dgm:cxn modelId="{664BB065-FA64-44CA-971D-35E1D91D7CBB}" type="presOf" srcId="{C26ABC18-30D6-4EF7-8629-D111F11376FF}" destId="{8D483135-BBB5-4C7F-AABE-5152161F3D34}" srcOrd="0" destOrd="1" presId="urn:microsoft.com/office/officeart/2005/8/layout/vList2"/>
    <dgm:cxn modelId="{E2CFB46F-9628-4717-B6BE-2A01153FD6C0}" type="presOf" srcId="{244C97C0-AB4D-495C-850F-AD7A7BFAC219}" destId="{8D483135-BBB5-4C7F-AABE-5152161F3D34}" srcOrd="0" destOrd="0" presId="urn:microsoft.com/office/officeart/2005/8/layout/vList2"/>
    <dgm:cxn modelId="{175A1C7B-EA93-4EED-ABBF-346BAFF1BD31}" type="presOf" srcId="{2CAD0507-BAD5-4A61-BA9E-CA89CB488912}" destId="{9F6E6276-94E3-4F90-8C06-1A87BB7F39D9}" srcOrd="0" destOrd="0" presId="urn:microsoft.com/office/officeart/2005/8/layout/vList2"/>
    <dgm:cxn modelId="{289AFB91-CB90-46DE-A70D-1D58D738E21B}" srcId="{64EFD6BB-F512-4A23-9CA1-FA7621451747}" destId="{CA12E46E-38D0-4BF4-8722-53B3E4120F7B}" srcOrd="1" destOrd="0" parTransId="{9515ED6B-7523-4BC1-9D02-2D7451B8C480}" sibTransId="{5B98BD7D-8851-482E-A285-7774C207B163}"/>
    <dgm:cxn modelId="{93DA32B2-64F0-4989-BBE1-D9B907DB4E12}" type="presOf" srcId="{927AB2DD-E28C-4525-AF1D-A1F0C27237F9}" destId="{9F6E6276-94E3-4F90-8C06-1A87BB7F39D9}" srcOrd="0" destOrd="1" presId="urn:microsoft.com/office/officeart/2005/8/layout/vList2"/>
    <dgm:cxn modelId="{8AE65BB6-B881-4F31-8832-AA9FE7909FDA}" srcId="{CA12E46E-38D0-4BF4-8722-53B3E4120F7B}" destId="{244C97C0-AB4D-495C-850F-AD7A7BFAC219}" srcOrd="0" destOrd="0" parTransId="{47B1D22D-9DCF-4262-911A-4D461D418F19}" sibTransId="{04BFD46D-A09D-45CF-AF3E-5ED8EECAA5EC}"/>
    <dgm:cxn modelId="{221150C1-DEFC-4DDF-943D-9359BCFCF067}" srcId="{CA12E46E-38D0-4BF4-8722-53B3E4120F7B}" destId="{C26ABC18-30D6-4EF7-8629-D111F11376FF}" srcOrd="1" destOrd="0" parTransId="{2146DC76-1E9D-48BE-BF54-21179856855F}" sibTransId="{C7510FE7-9CDF-4193-951F-E93CC33ECBBC}"/>
    <dgm:cxn modelId="{2F93CAC9-8BCB-44A0-AD46-A42EFA5FBC6F}" type="presOf" srcId="{A73808DE-289A-4B9D-96C5-5896249256FF}" destId="{F9591A1B-4238-4C59-85E4-C94D3386B43F}" srcOrd="0" destOrd="0" presId="urn:microsoft.com/office/officeart/2005/8/layout/vList2"/>
    <dgm:cxn modelId="{8E9C2CE4-D968-4C2D-97E4-840842AF0B5E}" srcId="{64EFD6BB-F512-4A23-9CA1-FA7621451747}" destId="{A73808DE-289A-4B9D-96C5-5896249256FF}" srcOrd="0" destOrd="0" parTransId="{A56CFED1-F80B-46B7-8C23-45F03AC3C8F2}" sibTransId="{68E8BEFC-A0EE-4DCE-BABF-0B91AA25569A}"/>
    <dgm:cxn modelId="{00FD0DFB-2B13-4317-92FC-0AC0210C592B}" type="presParOf" srcId="{25C06014-060B-44F6-9AF6-776FD3F55412}" destId="{F9591A1B-4238-4C59-85E4-C94D3386B43F}" srcOrd="0" destOrd="0" presId="urn:microsoft.com/office/officeart/2005/8/layout/vList2"/>
    <dgm:cxn modelId="{E14B644A-7FDC-4ACF-9D64-9C3920084253}" type="presParOf" srcId="{25C06014-060B-44F6-9AF6-776FD3F55412}" destId="{9F6E6276-94E3-4F90-8C06-1A87BB7F39D9}" srcOrd="1" destOrd="0" presId="urn:microsoft.com/office/officeart/2005/8/layout/vList2"/>
    <dgm:cxn modelId="{49BBC2F5-34D6-4798-B728-D0F43FAA589C}" type="presParOf" srcId="{25C06014-060B-44F6-9AF6-776FD3F55412}" destId="{3C51589F-2B67-4614-9F09-1D9E4C49D196}" srcOrd="2" destOrd="0" presId="urn:microsoft.com/office/officeart/2005/8/layout/vList2"/>
    <dgm:cxn modelId="{A5E21FA9-5A8B-4907-938F-544688612E11}" type="presParOf" srcId="{25C06014-060B-44F6-9AF6-776FD3F55412}" destId="{8D483135-BBB5-4C7F-AABE-5152161F3D34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5711C7F-AD2A-4549-8F36-2A25A09E8AFF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46AAE33B-2EFF-4B9A-B11C-341557A77F51}">
      <dgm:prSet/>
      <dgm:spPr/>
      <dgm:t>
        <a:bodyPr/>
        <a:lstStyle/>
        <a:p>
          <a:r>
            <a:rPr lang="en-US"/>
            <a:t>Work with an HTTPS get request</a:t>
          </a:r>
        </a:p>
      </dgm:t>
    </dgm:pt>
    <dgm:pt modelId="{955CC386-7479-494D-9F21-31A9402F620B}" type="parTrans" cxnId="{52E6A3C9-1270-47BC-820E-83B080EAC8CA}">
      <dgm:prSet/>
      <dgm:spPr/>
      <dgm:t>
        <a:bodyPr/>
        <a:lstStyle/>
        <a:p>
          <a:endParaRPr lang="en-US"/>
        </a:p>
      </dgm:t>
    </dgm:pt>
    <dgm:pt modelId="{06F67FC1-4BC8-44A4-8CC2-31F91E14CBE1}" type="sibTrans" cxnId="{52E6A3C9-1270-47BC-820E-83B080EAC8CA}">
      <dgm:prSet/>
      <dgm:spPr/>
      <dgm:t>
        <a:bodyPr/>
        <a:lstStyle/>
        <a:p>
          <a:endParaRPr lang="en-US"/>
        </a:p>
      </dgm:t>
    </dgm:pt>
    <dgm:pt modelId="{4A1B6097-931F-4AE8-BB39-8234EBFCF89C}">
      <dgm:prSet/>
      <dgm:spPr/>
      <dgm:t>
        <a:bodyPr/>
        <a:lstStyle/>
        <a:p>
          <a:r>
            <a:rPr lang="en-US"/>
            <a:t>To use a weather API I prefer</a:t>
          </a:r>
        </a:p>
      </dgm:t>
    </dgm:pt>
    <dgm:pt modelId="{65F2AF93-6B0C-408E-8472-9A8D0780BBED}" type="parTrans" cxnId="{AC456F7F-54CC-41E5-81DA-E0EC327EBC52}">
      <dgm:prSet/>
      <dgm:spPr/>
      <dgm:t>
        <a:bodyPr/>
        <a:lstStyle/>
        <a:p>
          <a:endParaRPr lang="en-US"/>
        </a:p>
      </dgm:t>
    </dgm:pt>
    <dgm:pt modelId="{9BBB569C-0324-4477-8993-2381F79219A9}" type="sibTrans" cxnId="{AC456F7F-54CC-41E5-81DA-E0EC327EBC52}">
      <dgm:prSet/>
      <dgm:spPr/>
      <dgm:t>
        <a:bodyPr/>
        <a:lstStyle/>
        <a:p>
          <a:endParaRPr lang="en-US"/>
        </a:p>
      </dgm:t>
    </dgm:pt>
    <dgm:pt modelId="{945FB83E-1E82-4E8B-B59E-ADBA23D5CEC4}">
      <dgm:prSet/>
      <dgm:spPr/>
      <dgm:t>
        <a:bodyPr/>
        <a:lstStyle/>
        <a:p>
          <a:r>
            <a:rPr lang="en-US"/>
            <a:t>Fully utilize the LED Light Strip</a:t>
          </a:r>
        </a:p>
      </dgm:t>
    </dgm:pt>
    <dgm:pt modelId="{D78C446E-5DBA-4395-A001-3975962BC132}" type="parTrans" cxnId="{A50FCD08-C902-42D1-A64E-44309422C901}">
      <dgm:prSet/>
      <dgm:spPr/>
      <dgm:t>
        <a:bodyPr/>
        <a:lstStyle/>
        <a:p>
          <a:endParaRPr lang="en-US"/>
        </a:p>
      </dgm:t>
    </dgm:pt>
    <dgm:pt modelId="{0447C5FD-AED9-49B1-9292-CCC2A5188D6B}" type="sibTrans" cxnId="{A50FCD08-C902-42D1-A64E-44309422C901}">
      <dgm:prSet/>
      <dgm:spPr/>
      <dgm:t>
        <a:bodyPr/>
        <a:lstStyle/>
        <a:p>
          <a:endParaRPr lang="en-US"/>
        </a:p>
      </dgm:t>
    </dgm:pt>
    <dgm:pt modelId="{1E3CA65D-7C7B-4617-BC01-9D6597A27A3F}">
      <dgm:prSet/>
      <dgm:spPr/>
      <dgm:t>
        <a:bodyPr/>
        <a:lstStyle/>
        <a:p>
          <a:r>
            <a:rPr lang="en-US"/>
            <a:t>Provide an external source to provide power</a:t>
          </a:r>
        </a:p>
      </dgm:t>
    </dgm:pt>
    <dgm:pt modelId="{EF91D502-C0DA-41FC-895B-D0EEB630AA7A}" type="parTrans" cxnId="{70673309-442E-4B41-97D4-D6B7DC515479}">
      <dgm:prSet/>
      <dgm:spPr/>
      <dgm:t>
        <a:bodyPr/>
        <a:lstStyle/>
        <a:p>
          <a:endParaRPr lang="en-US"/>
        </a:p>
      </dgm:t>
    </dgm:pt>
    <dgm:pt modelId="{EBF8271D-BA02-45DD-A1A2-AB2C3A9F2F0E}" type="sibTrans" cxnId="{70673309-442E-4B41-97D4-D6B7DC515479}">
      <dgm:prSet/>
      <dgm:spPr/>
      <dgm:t>
        <a:bodyPr/>
        <a:lstStyle/>
        <a:p>
          <a:endParaRPr lang="en-US"/>
        </a:p>
      </dgm:t>
    </dgm:pt>
    <dgm:pt modelId="{3C3F13EB-F4CC-47CF-8544-849B3BB4F406}">
      <dgm:prSet/>
      <dgm:spPr/>
      <dgm:t>
        <a:bodyPr/>
        <a:lstStyle/>
        <a:p>
          <a:r>
            <a:rPr lang="en-US"/>
            <a:t>Explore more with the FastLED Library</a:t>
          </a:r>
        </a:p>
      </dgm:t>
    </dgm:pt>
    <dgm:pt modelId="{24262A74-344A-4EA2-A705-91B1870197EF}" type="parTrans" cxnId="{24D9F196-2252-4539-A95D-3005105CC9A9}">
      <dgm:prSet/>
      <dgm:spPr/>
      <dgm:t>
        <a:bodyPr/>
        <a:lstStyle/>
        <a:p>
          <a:endParaRPr lang="en-US"/>
        </a:p>
      </dgm:t>
    </dgm:pt>
    <dgm:pt modelId="{AB426889-1D26-4D26-849B-FDACCEC80FA1}" type="sibTrans" cxnId="{24D9F196-2252-4539-A95D-3005105CC9A9}">
      <dgm:prSet/>
      <dgm:spPr/>
      <dgm:t>
        <a:bodyPr/>
        <a:lstStyle/>
        <a:p>
          <a:endParaRPr lang="en-US"/>
        </a:p>
      </dgm:t>
    </dgm:pt>
    <dgm:pt modelId="{14F2B9FC-49F8-47AB-BE53-4CE144F8DA87}">
      <dgm:prSet/>
      <dgm:spPr/>
      <dgm:t>
        <a:bodyPr/>
        <a:lstStyle/>
        <a:p>
          <a:r>
            <a:rPr lang="en-US"/>
            <a:t>Build and experiment with additional devices to turn off the alarm</a:t>
          </a:r>
        </a:p>
      </dgm:t>
    </dgm:pt>
    <dgm:pt modelId="{27EBC562-2E59-4BB6-8E82-BEA00086E34A}" type="parTrans" cxnId="{C54AEFAB-DC13-48CF-A2B8-85C463E6370A}">
      <dgm:prSet/>
      <dgm:spPr/>
      <dgm:t>
        <a:bodyPr/>
        <a:lstStyle/>
        <a:p>
          <a:endParaRPr lang="en-US"/>
        </a:p>
      </dgm:t>
    </dgm:pt>
    <dgm:pt modelId="{EB1D84A9-B8DA-4457-8DC8-65B5F4C92E5A}" type="sibTrans" cxnId="{C54AEFAB-DC13-48CF-A2B8-85C463E6370A}">
      <dgm:prSet/>
      <dgm:spPr/>
      <dgm:t>
        <a:bodyPr/>
        <a:lstStyle/>
        <a:p>
          <a:endParaRPr lang="en-US"/>
        </a:p>
      </dgm:t>
    </dgm:pt>
    <dgm:pt modelId="{0314BD64-F68D-4310-859D-A744547731BA}">
      <dgm:prSet/>
      <dgm:spPr/>
      <dgm:t>
        <a:bodyPr/>
        <a:lstStyle/>
        <a:p>
          <a:r>
            <a:rPr lang="en-US"/>
            <a:t>Using echo sensor to detect movement</a:t>
          </a:r>
        </a:p>
      </dgm:t>
    </dgm:pt>
    <dgm:pt modelId="{9B997715-E09E-44B9-A514-BFF9559118ED}" type="parTrans" cxnId="{0DFA5625-35CD-4AA7-9D2B-82F5EC84B599}">
      <dgm:prSet/>
      <dgm:spPr/>
      <dgm:t>
        <a:bodyPr/>
        <a:lstStyle/>
        <a:p>
          <a:endParaRPr lang="en-US"/>
        </a:p>
      </dgm:t>
    </dgm:pt>
    <dgm:pt modelId="{B4D42766-5560-4127-855C-01CF28BED3E2}" type="sibTrans" cxnId="{0DFA5625-35CD-4AA7-9D2B-82F5EC84B599}">
      <dgm:prSet/>
      <dgm:spPr/>
      <dgm:t>
        <a:bodyPr/>
        <a:lstStyle/>
        <a:p>
          <a:endParaRPr lang="en-US"/>
        </a:p>
      </dgm:t>
    </dgm:pt>
    <dgm:pt modelId="{80B10E95-3C5A-454E-9BF3-874EE2CA3F88}" type="pres">
      <dgm:prSet presAssocID="{85711C7F-AD2A-4549-8F36-2A25A09E8AFF}" presName="root" presStyleCnt="0">
        <dgm:presLayoutVars>
          <dgm:dir/>
          <dgm:resizeHandles val="exact"/>
        </dgm:presLayoutVars>
      </dgm:prSet>
      <dgm:spPr/>
    </dgm:pt>
    <dgm:pt modelId="{EAFB967D-B155-4057-BF39-B48FCAC490C8}" type="pres">
      <dgm:prSet presAssocID="{46AAE33B-2EFF-4B9A-B11C-341557A77F51}" presName="compNode" presStyleCnt="0"/>
      <dgm:spPr/>
    </dgm:pt>
    <dgm:pt modelId="{13205A6B-E412-4C82-AFAD-3E01A9766373}" type="pres">
      <dgm:prSet presAssocID="{46AAE33B-2EFF-4B9A-B11C-341557A77F51}" presName="bgRect" presStyleLbl="bgShp" presStyleIdx="0" presStyleCnt="4"/>
      <dgm:spPr/>
    </dgm:pt>
    <dgm:pt modelId="{E1ACD500-9660-418F-889F-E92367919A5A}" type="pres">
      <dgm:prSet presAssocID="{46AAE33B-2EFF-4B9A-B11C-341557A77F51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Internet"/>
        </a:ext>
      </dgm:extLst>
    </dgm:pt>
    <dgm:pt modelId="{92D4C057-E3A6-42DC-BC5A-5229966D50CA}" type="pres">
      <dgm:prSet presAssocID="{46AAE33B-2EFF-4B9A-B11C-341557A77F51}" presName="spaceRect" presStyleCnt="0"/>
      <dgm:spPr/>
    </dgm:pt>
    <dgm:pt modelId="{854FE6C0-C836-4D96-8983-2CD44D5C4E02}" type="pres">
      <dgm:prSet presAssocID="{46AAE33B-2EFF-4B9A-B11C-341557A77F51}" presName="parTx" presStyleLbl="revTx" presStyleIdx="0" presStyleCnt="7">
        <dgm:presLayoutVars>
          <dgm:chMax val="0"/>
          <dgm:chPref val="0"/>
        </dgm:presLayoutVars>
      </dgm:prSet>
      <dgm:spPr/>
    </dgm:pt>
    <dgm:pt modelId="{D5A7FD2F-9B86-4C8B-837E-184DE85A3849}" type="pres">
      <dgm:prSet presAssocID="{46AAE33B-2EFF-4B9A-B11C-341557A77F51}" presName="desTx" presStyleLbl="revTx" presStyleIdx="1" presStyleCnt="7">
        <dgm:presLayoutVars/>
      </dgm:prSet>
      <dgm:spPr/>
    </dgm:pt>
    <dgm:pt modelId="{8E4B0EC7-C3B0-49A6-B027-414369E739A5}" type="pres">
      <dgm:prSet presAssocID="{06F67FC1-4BC8-44A4-8CC2-31F91E14CBE1}" presName="sibTrans" presStyleCnt="0"/>
      <dgm:spPr/>
    </dgm:pt>
    <dgm:pt modelId="{811263D0-C75B-40CF-9A29-88B30E97D6A0}" type="pres">
      <dgm:prSet presAssocID="{945FB83E-1E82-4E8B-B59E-ADBA23D5CEC4}" presName="compNode" presStyleCnt="0"/>
      <dgm:spPr/>
    </dgm:pt>
    <dgm:pt modelId="{16F294C1-5645-4814-AE99-6EFC79C76AF2}" type="pres">
      <dgm:prSet presAssocID="{945FB83E-1E82-4E8B-B59E-ADBA23D5CEC4}" presName="bgRect" presStyleLbl="bgShp" presStyleIdx="1" presStyleCnt="4"/>
      <dgm:spPr/>
    </dgm:pt>
    <dgm:pt modelId="{B11CBCF1-D205-4FA1-BBAA-C8D216352EDE}" type="pres">
      <dgm:prSet presAssocID="{945FB83E-1E82-4E8B-B59E-ADBA23D5CEC4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ghtbulb"/>
        </a:ext>
      </dgm:extLst>
    </dgm:pt>
    <dgm:pt modelId="{827DEB4E-35B9-4152-8A41-7CA67946D39B}" type="pres">
      <dgm:prSet presAssocID="{945FB83E-1E82-4E8B-B59E-ADBA23D5CEC4}" presName="spaceRect" presStyleCnt="0"/>
      <dgm:spPr/>
    </dgm:pt>
    <dgm:pt modelId="{38889E56-F877-4E77-B703-A923588BC38B}" type="pres">
      <dgm:prSet presAssocID="{945FB83E-1E82-4E8B-B59E-ADBA23D5CEC4}" presName="parTx" presStyleLbl="revTx" presStyleIdx="2" presStyleCnt="7">
        <dgm:presLayoutVars>
          <dgm:chMax val="0"/>
          <dgm:chPref val="0"/>
        </dgm:presLayoutVars>
      </dgm:prSet>
      <dgm:spPr/>
    </dgm:pt>
    <dgm:pt modelId="{BFABD7AC-7BCB-440E-942C-9D51B8886C9D}" type="pres">
      <dgm:prSet presAssocID="{945FB83E-1E82-4E8B-B59E-ADBA23D5CEC4}" presName="desTx" presStyleLbl="revTx" presStyleIdx="3" presStyleCnt="7">
        <dgm:presLayoutVars/>
      </dgm:prSet>
      <dgm:spPr/>
    </dgm:pt>
    <dgm:pt modelId="{73AB65A6-E08C-400E-8B53-5C7AFD99F046}" type="pres">
      <dgm:prSet presAssocID="{0447C5FD-AED9-49B1-9292-CCC2A5188D6B}" presName="sibTrans" presStyleCnt="0"/>
      <dgm:spPr/>
    </dgm:pt>
    <dgm:pt modelId="{FEC83AB1-0682-43EF-B9C1-7A158D7D0C73}" type="pres">
      <dgm:prSet presAssocID="{3C3F13EB-F4CC-47CF-8544-849B3BB4F406}" presName="compNode" presStyleCnt="0"/>
      <dgm:spPr/>
    </dgm:pt>
    <dgm:pt modelId="{5B3E24BE-151F-4468-B683-D634543F85E6}" type="pres">
      <dgm:prSet presAssocID="{3C3F13EB-F4CC-47CF-8544-849B3BB4F406}" presName="bgRect" presStyleLbl="bgShp" presStyleIdx="2" presStyleCnt="4"/>
      <dgm:spPr/>
    </dgm:pt>
    <dgm:pt modelId="{D9302C18-EF55-4419-839F-F7879AB47F4B}" type="pres">
      <dgm:prSet presAssocID="{3C3F13EB-F4CC-47CF-8544-849B3BB4F406}" presName="iconRect" presStyleLbl="node1" presStyleIdx="2" presStyleCnt="4" custLinFactNeighborY="7068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oks on Shelf"/>
        </a:ext>
      </dgm:extLst>
    </dgm:pt>
    <dgm:pt modelId="{3D7788AB-DF7C-4703-B9C4-C4EEB56C0A5C}" type="pres">
      <dgm:prSet presAssocID="{3C3F13EB-F4CC-47CF-8544-849B3BB4F406}" presName="spaceRect" presStyleCnt="0"/>
      <dgm:spPr/>
    </dgm:pt>
    <dgm:pt modelId="{0B3878E4-1EC1-44AB-9381-2EA3FD96820E}" type="pres">
      <dgm:prSet presAssocID="{3C3F13EB-F4CC-47CF-8544-849B3BB4F406}" presName="parTx" presStyleLbl="revTx" presStyleIdx="4" presStyleCnt="7">
        <dgm:presLayoutVars>
          <dgm:chMax val="0"/>
          <dgm:chPref val="0"/>
        </dgm:presLayoutVars>
      </dgm:prSet>
      <dgm:spPr/>
    </dgm:pt>
    <dgm:pt modelId="{8CABC948-0690-44A0-AEA5-82977F481887}" type="pres">
      <dgm:prSet presAssocID="{AB426889-1D26-4D26-849B-FDACCEC80FA1}" presName="sibTrans" presStyleCnt="0"/>
      <dgm:spPr/>
    </dgm:pt>
    <dgm:pt modelId="{0074A6D3-C1C1-46F6-A15D-B772182ED57A}" type="pres">
      <dgm:prSet presAssocID="{14F2B9FC-49F8-47AB-BE53-4CE144F8DA87}" presName="compNode" presStyleCnt="0"/>
      <dgm:spPr/>
    </dgm:pt>
    <dgm:pt modelId="{EB0267F2-62ED-402D-8D48-3E0F92F2FE14}" type="pres">
      <dgm:prSet presAssocID="{14F2B9FC-49F8-47AB-BE53-4CE144F8DA87}" presName="bgRect" presStyleLbl="bgShp" presStyleIdx="3" presStyleCnt="4"/>
      <dgm:spPr/>
    </dgm:pt>
    <dgm:pt modelId="{84222B15-5793-4531-AADE-B17A62E816DD}" type="pres">
      <dgm:prSet presAssocID="{14F2B9FC-49F8-47AB-BE53-4CE144F8DA87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ireless router"/>
        </a:ext>
      </dgm:extLst>
    </dgm:pt>
    <dgm:pt modelId="{71AED2BC-0ECA-4937-ADA2-1647861E66D6}" type="pres">
      <dgm:prSet presAssocID="{14F2B9FC-49F8-47AB-BE53-4CE144F8DA87}" presName="spaceRect" presStyleCnt="0"/>
      <dgm:spPr/>
    </dgm:pt>
    <dgm:pt modelId="{8E57CD40-830B-4EB9-B1EB-99AB4B8D96BE}" type="pres">
      <dgm:prSet presAssocID="{14F2B9FC-49F8-47AB-BE53-4CE144F8DA87}" presName="parTx" presStyleLbl="revTx" presStyleIdx="5" presStyleCnt="7">
        <dgm:presLayoutVars>
          <dgm:chMax val="0"/>
          <dgm:chPref val="0"/>
        </dgm:presLayoutVars>
      </dgm:prSet>
      <dgm:spPr/>
    </dgm:pt>
    <dgm:pt modelId="{5C617E0C-54FE-4286-A926-C526528A32D8}" type="pres">
      <dgm:prSet presAssocID="{14F2B9FC-49F8-47AB-BE53-4CE144F8DA87}" presName="desTx" presStyleLbl="revTx" presStyleIdx="6" presStyleCnt="7">
        <dgm:presLayoutVars/>
      </dgm:prSet>
      <dgm:spPr/>
    </dgm:pt>
  </dgm:ptLst>
  <dgm:cxnLst>
    <dgm:cxn modelId="{A50FCD08-C902-42D1-A64E-44309422C901}" srcId="{85711C7F-AD2A-4549-8F36-2A25A09E8AFF}" destId="{945FB83E-1E82-4E8B-B59E-ADBA23D5CEC4}" srcOrd="1" destOrd="0" parTransId="{D78C446E-5DBA-4395-A001-3975962BC132}" sibTransId="{0447C5FD-AED9-49B1-9292-CCC2A5188D6B}"/>
    <dgm:cxn modelId="{70673309-442E-4B41-97D4-D6B7DC515479}" srcId="{945FB83E-1E82-4E8B-B59E-ADBA23D5CEC4}" destId="{1E3CA65D-7C7B-4617-BC01-9D6597A27A3F}" srcOrd="0" destOrd="0" parTransId="{EF91D502-C0DA-41FC-895B-D0EEB630AA7A}" sibTransId="{EBF8271D-BA02-45DD-A1A2-AB2C3A9F2F0E}"/>
    <dgm:cxn modelId="{0DFA5625-35CD-4AA7-9D2B-82F5EC84B599}" srcId="{14F2B9FC-49F8-47AB-BE53-4CE144F8DA87}" destId="{0314BD64-F68D-4310-859D-A744547731BA}" srcOrd="0" destOrd="0" parTransId="{9B997715-E09E-44B9-A514-BFF9559118ED}" sibTransId="{B4D42766-5560-4127-855C-01CF28BED3E2}"/>
    <dgm:cxn modelId="{225E3639-E3E4-47AE-9D34-633A3EDC9AA0}" type="presOf" srcId="{85711C7F-AD2A-4549-8F36-2A25A09E8AFF}" destId="{80B10E95-3C5A-454E-9BF3-874EE2CA3F88}" srcOrd="0" destOrd="0" presId="urn:microsoft.com/office/officeart/2018/2/layout/IconVerticalSolidList"/>
    <dgm:cxn modelId="{8DECA264-36A3-468C-8D74-07E3909AE6B4}" type="presOf" srcId="{945FB83E-1E82-4E8B-B59E-ADBA23D5CEC4}" destId="{38889E56-F877-4E77-B703-A923588BC38B}" srcOrd="0" destOrd="0" presId="urn:microsoft.com/office/officeart/2018/2/layout/IconVerticalSolidList"/>
    <dgm:cxn modelId="{E97CC26D-943D-4313-A0A1-0A536DA96E01}" type="presOf" srcId="{3C3F13EB-F4CC-47CF-8544-849B3BB4F406}" destId="{0B3878E4-1EC1-44AB-9381-2EA3FD96820E}" srcOrd="0" destOrd="0" presId="urn:microsoft.com/office/officeart/2018/2/layout/IconVerticalSolidList"/>
    <dgm:cxn modelId="{AC456F7F-54CC-41E5-81DA-E0EC327EBC52}" srcId="{46AAE33B-2EFF-4B9A-B11C-341557A77F51}" destId="{4A1B6097-931F-4AE8-BB39-8234EBFCF89C}" srcOrd="0" destOrd="0" parTransId="{65F2AF93-6B0C-408E-8472-9A8D0780BBED}" sibTransId="{9BBB569C-0324-4477-8993-2381F79219A9}"/>
    <dgm:cxn modelId="{DD6E1091-0803-4D06-924D-935A8C1C1002}" type="presOf" srcId="{46AAE33B-2EFF-4B9A-B11C-341557A77F51}" destId="{854FE6C0-C836-4D96-8983-2CD44D5C4E02}" srcOrd="0" destOrd="0" presId="urn:microsoft.com/office/officeart/2018/2/layout/IconVerticalSolidList"/>
    <dgm:cxn modelId="{24D9F196-2252-4539-A95D-3005105CC9A9}" srcId="{85711C7F-AD2A-4549-8F36-2A25A09E8AFF}" destId="{3C3F13EB-F4CC-47CF-8544-849B3BB4F406}" srcOrd="2" destOrd="0" parTransId="{24262A74-344A-4EA2-A705-91B1870197EF}" sibTransId="{AB426889-1D26-4D26-849B-FDACCEC80FA1}"/>
    <dgm:cxn modelId="{85F31AAA-F7BF-45B7-B90E-A9FCE04F2C63}" type="presOf" srcId="{1E3CA65D-7C7B-4617-BC01-9D6597A27A3F}" destId="{BFABD7AC-7BCB-440E-942C-9D51B8886C9D}" srcOrd="0" destOrd="0" presId="urn:microsoft.com/office/officeart/2018/2/layout/IconVerticalSolidList"/>
    <dgm:cxn modelId="{C54AEFAB-DC13-48CF-A2B8-85C463E6370A}" srcId="{85711C7F-AD2A-4549-8F36-2A25A09E8AFF}" destId="{14F2B9FC-49F8-47AB-BE53-4CE144F8DA87}" srcOrd="3" destOrd="0" parTransId="{27EBC562-2E59-4BB6-8E82-BEA00086E34A}" sibTransId="{EB1D84A9-B8DA-4457-8DC8-65B5F4C92E5A}"/>
    <dgm:cxn modelId="{70B9D3B8-DC4C-4693-803E-905B13A73B21}" type="presOf" srcId="{14F2B9FC-49F8-47AB-BE53-4CE144F8DA87}" destId="{8E57CD40-830B-4EB9-B1EB-99AB4B8D96BE}" srcOrd="0" destOrd="0" presId="urn:microsoft.com/office/officeart/2018/2/layout/IconVerticalSolidList"/>
    <dgm:cxn modelId="{52E6A3C9-1270-47BC-820E-83B080EAC8CA}" srcId="{85711C7F-AD2A-4549-8F36-2A25A09E8AFF}" destId="{46AAE33B-2EFF-4B9A-B11C-341557A77F51}" srcOrd="0" destOrd="0" parTransId="{955CC386-7479-494D-9F21-31A9402F620B}" sibTransId="{06F67FC1-4BC8-44A4-8CC2-31F91E14CBE1}"/>
    <dgm:cxn modelId="{439997EA-231D-4546-80AD-70FA21B70A1D}" type="presOf" srcId="{0314BD64-F68D-4310-859D-A744547731BA}" destId="{5C617E0C-54FE-4286-A926-C526528A32D8}" srcOrd="0" destOrd="0" presId="urn:microsoft.com/office/officeart/2018/2/layout/IconVerticalSolidList"/>
    <dgm:cxn modelId="{58E0C3F8-4A79-45A7-9954-610056756188}" type="presOf" srcId="{4A1B6097-931F-4AE8-BB39-8234EBFCF89C}" destId="{D5A7FD2F-9B86-4C8B-837E-184DE85A3849}" srcOrd="0" destOrd="0" presId="urn:microsoft.com/office/officeart/2018/2/layout/IconVerticalSolidList"/>
    <dgm:cxn modelId="{C7B457CC-41E4-485E-AE90-DD9CE0468A84}" type="presParOf" srcId="{80B10E95-3C5A-454E-9BF3-874EE2CA3F88}" destId="{EAFB967D-B155-4057-BF39-B48FCAC490C8}" srcOrd="0" destOrd="0" presId="urn:microsoft.com/office/officeart/2018/2/layout/IconVerticalSolidList"/>
    <dgm:cxn modelId="{AC633097-212A-468B-B8EA-B6C21C20D328}" type="presParOf" srcId="{EAFB967D-B155-4057-BF39-B48FCAC490C8}" destId="{13205A6B-E412-4C82-AFAD-3E01A9766373}" srcOrd="0" destOrd="0" presId="urn:microsoft.com/office/officeart/2018/2/layout/IconVerticalSolidList"/>
    <dgm:cxn modelId="{AD05BAAC-CDEE-4698-BDC5-4DB328DBB974}" type="presParOf" srcId="{EAFB967D-B155-4057-BF39-B48FCAC490C8}" destId="{E1ACD500-9660-418F-889F-E92367919A5A}" srcOrd="1" destOrd="0" presId="urn:microsoft.com/office/officeart/2018/2/layout/IconVerticalSolidList"/>
    <dgm:cxn modelId="{6C502167-3F67-426A-913D-BECB9462F36F}" type="presParOf" srcId="{EAFB967D-B155-4057-BF39-B48FCAC490C8}" destId="{92D4C057-E3A6-42DC-BC5A-5229966D50CA}" srcOrd="2" destOrd="0" presId="urn:microsoft.com/office/officeart/2018/2/layout/IconVerticalSolidList"/>
    <dgm:cxn modelId="{FFDA7B10-D147-40B2-A5F3-CE1225513D12}" type="presParOf" srcId="{EAFB967D-B155-4057-BF39-B48FCAC490C8}" destId="{854FE6C0-C836-4D96-8983-2CD44D5C4E02}" srcOrd="3" destOrd="0" presId="urn:microsoft.com/office/officeart/2018/2/layout/IconVerticalSolidList"/>
    <dgm:cxn modelId="{90B2845D-A750-4C38-826A-073FFF88C148}" type="presParOf" srcId="{EAFB967D-B155-4057-BF39-B48FCAC490C8}" destId="{D5A7FD2F-9B86-4C8B-837E-184DE85A3849}" srcOrd="4" destOrd="0" presId="urn:microsoft.com/office/officeart/2018/2/layout/IconVerticalSolidList"/>
    <dgm:cxn modelId="{B5F142EB-0AEE-448B-B83C-69C17A8985F2}" type="presParOf" srcId="{80B10E95-3C5A-454E-9BF3-874EE2CA3F88}" destId="{8E4B0EC7-C3B0-49A6-B027-414369E739A5}" srcOrd="1" destOrd="0" presId="urn:microsoft.com/office/officeart/2018/2/layout/IconVerticalSolidList"/>
    <dgm:cxn modelId="{52767A18-550C-4B0A-A634-22FF6B7DED7A}" type="presParOf" srcId="{80B10E95-3C5A-454E-9BF3-874EE2CA3F88}" destId="{811263D0-C75B-40CF-9A29-88B30E97D6A0}" srcOrd="2" destOrd="0" presId="urn:microsoft.com/office/officeart/2018/2/layout/IconVerticalSolidList"/>
    <dgm:cxn modelId="{C2B3292A-C60F-4074-A01B-B6C4A18FE036}" type="presParOf" srcId="{811263D0-C75B-40CF-9A29-88B30E97D6A0}" destId="{16F294C1-5645-4814-AE99-6EFC79C76AF2}" srcOrd="0" destOrd="0" presId="urn:microsoft.com/office/officeart/2018/2/layout/IconVerticalSolidList"/>
    <dgm:cxn modelId="{A48D648D-DEC0-4B59-BDC2-A8E63902846E}" type="presParOf" srcId="{811263D0-C75B-40CF-9A29-88B30E97D6A0}" destId="{B11CBCF1-D205-4FA1-BBAA-C8D216352EDE}" srcOrd="1" destOrd="0" presId="urn:microsoft.com/office/officeart/2018/2/layout/IconVerticalSolidList"/>
    <dgm:cxn modelId="{93C9235C-7AD2-4428-B877-C8ADBE2F0DF4}" type="presParOf" srcId="{811263D0-C75B-40CF-9A29-88B30E97D6A0}" destId="{827DEB4E-35B9-4152-8A41-7CA67946D39B}" srcOrd="2" destOrd="0" presId="urn:microsoft.com/office/officeart/2018/2/layout/IconVerticalSolidList"/>
    <dgm:cxn modelId="{FE153BD7-A394-4241-A783-50D938107D89}" type="presParOf" srcId="{811263D0-C75B-40CF-9A29-88B30E97D6A0}" destId="{38889E56-F877-4E77-B703-A923588BC38B}" srcOrd="3" destOrd="0" presId="urn:microsoft.com/office/officeart/2018/2/layout/IconVerticalSolidList"/>
    <dgm:cxn modelId="{450EFCBB-5D9C-4E11-AEAE-59467672AF1F}" type="presParOf" srcId="{811263D0-C75B-40CF-9A29-88B30E97D6A0}" destId="{BFABD7AC-7BCB-440E-942C-9D51B8886C9D}" srcOrd="4" destOrd="0" presId="urn:microsoft.com/office/officeart/2018/2/layout/IconVerticalSolidList"/>
    <dgm:cxn modelId="{974988C7-D9A3-4A25-BEFB-302EE2139CA7}" type="presParOf" srcId="{80B10E95-3C5A-454E-9BF3-874EE2CA3F88}" destId="{73AB65A6-E08C-400E-8B53-5C7AFD99F046}" srcOrd="3" destOrd="0" presId="urn:microsoft.com/office/officeart/2018/2/layout/IconVerticalSolidList"/>
    <dgm:cxn modelId="{4CFD1711-5E4C-4BAD-A266-A759BD53B0AD}" type="presParOf" srcId="{80B10E95-3C5A-454E-9BF3-874EE2CA3F88}" destId="{FEC83AB1-0682-43EF-B9C1-7A158D7D0C73}" srcOrd="4" destOrd="0" presId="urn:microsoft.com/office/officeart/2018/2/layout/IconVerticalSolidList"/>
    <dgm:cxn modelId="{D9BD392E-5505-4AB3-90A3-85E0D181363A}" type="presParOf" srcId="{FEC83AB1-0682-43EF-B9C1-7A158D7D0C73}" destId="{5B3E24BE-151F-4468-B683-D634543F85E6}" srcOrd="0" destOrd="0" presId="urn:microsoft.com/office/officeart/2018/2/layout/IconVerticalSolidList"/>
    <dgm:cxn modelId="{CE8978B4-C3A1-45A2-AC87-FF886B50872D}" type="presParOf" srcId="{FEC83AB1-0682-43EF-B9C1-7A158D7D0C73}" destId="{D9302C18-EF55-4419-839F-F7879AB47F4B}" srcOrd="1" destOrd="0" presId="urn:microsoft.com/office/officeart/2018/2/layout/IconVerticalSolidList"/>
    <dgm:cxn modelId="{FBF5696C-D9D8-4868-B0C1-47A68C9C4BE4}" type="presParOf" srcId="{FEC83AB1-0682-43EF-B9C1-7A158D7D0C73}" destId="{3D7788AB-DF7C-4703-B9C4-C4EEB56C0A5C}" srcOrd="2" destOrd="0" presId="urn:microsoft.com/office/officeart/2018/2/layout/IconVerticalSolidList"/>
    <dgm:cxn modelId="{AEBB7C32-6DA7-49DD-A981-812A1C067927}" type="presParOf" srcId="{FEC83AB1-0682-43EF-B9C1-7A158D7D0C73}" destId="{0B3878E4-1EC1-44AB-9381-2EA3FD96820E}" srcOrd="3" destOrd="0" presId="urn:microsoft.com/office/officeart/2018/2/layout/IconVerticalSolidList"/>
    <dgm:cxn modelId="{38E1048E-D9F4-4A0A-86A3-30F2E8738488}" type="presParOf" srcId="{80B10E95-3C5A-454E-9BF3-874EE2CA3F88}" destId="{8CABC948-0690-44A0-AEA5-82977F481887}" srcOrd="5" destOrd="0" presId="urn:microsoft.com/office/officeart/2018/2/layout/IconVerticalSolidList"/>
    <dgm:cxn modelId="{E6345F76-745F-43A1-A58B-A60C38A10BDE}" type="presParOf" srcId="{80B10E95-3C5A-454E-9BF3-874EE2CA3F88}" destId="{0074A6D3-C1C1-46F6-A15D-B772182ED57A}" srcOrd="6" destOrd="0" presId="urn:microsoft.com/office/officeart/2018/2/layout/IconVerticalSolidList"/>
    <dgm:cxn modelId="{7771B417-34FB-45BA-94E7-689CAC4C7807}" type="presParOf" srcId="{0074A6D3-C1C1-46F6-A15D-B772182ED57A}" destId="{EB0267F2-62ED-402D-8D48-3E0F92F2FE14}" srcOrd="0" destOrd="0" presId="urn:microsoft.com/office/officeart/2018/2/layout/IconVerticalSolidList"/>
    <dgm:cxn modelId="{B57E4814-5B8D-4859-95E6-439FE7EFE0B0}" type="presParOf" srcId="{0074A6D3-C1C1-46F6-A15D-B772182ED57A}" destId="{84222B15-5793-4531-AADE-B17A62E816DD}" srcOrd="1" destOrd="0" presId="urn:microsoft.com/office/officeart/2018/2/layout/IconVerticalSolidList"/>
    <dgm:cxn modelId="{0914DA13-2529-439B-A04E-3815FC05F02A}" type="presParOf" srcId="{0074A6D3-C1C1-46F6-A15D-B772182ED57A}" destId="{71AED2BC-0ECA-4937-ADA2-1647861E66D6}" srcOrd="2" destOrd="0" presId="urn:microsoft.com/office/officeart/2018/2/layout/IconVerticalSolidList"/>
    <dgm:cxn modelId="{40D72A45-329E-4122-B31F-3524467AEF2B}" type="presParOf" srcId="{0074A6D3-C1C1-46F6-A15D-B772182ED57A}" destId="{8E57CD40-830B-4EB9-B1EB-99AB4B8D96BE}" srcOrd="3" destOrd="0" presId="urn:microsoft.com/office/officeart/2018/2/layout/IconVerticalSolidList"/>
    <dgm:cxn modelId="{E561EE3A-C3FF-422C-A681-21BF9DA48A6F}" type="presParOf" srcId="{0074A6D3-C1C1-46F6-A15D-B772182ED57A}" destId="{5C617E0C-54FE-4286-A926-C526528A32D8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591A1B-4238-4C59-85E4-C94D3386B43F}">
      <dsp:nvSpPr>
        <dsp:cNvPr id="0" name=""/>
        <dsp:cNvSpPr/>
      </dsp:nvSpPr>
      <dsp:spPr>
        <a:xfrm>
          <a:off x="0" y="150642"/>
          <a:ext cx="6513603" cy="143208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Light Strip needed too much power</a:t>
          </a:r>
        </a:p>
      </dsp:txBody>
      <dsp:txXfrm>
        <a:off x="69908" y="220550"/>
        <a:ext cx="6373787" cy="1292264"/>
      </dsp:txXfrm>
    </dsp:sp>
    <dsp:sp modelId="{9F6E6276-94E3-4F90-8C06-1A87BB7F39D9}">
      <dsp:nvSpPr>
        <dsp:cNvPr id="0" name=""/>
        <dsp:cNvSpPr/>
      </dsp:nvSpPr>
      <dsp:spPr>
        <a:xfrm>
          <a:off x="0" y="1582722"/>
          <a:ext cx="6513603" cy="9687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807" tIns="45720" rIns="256032" bIns="45720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800" kern="1200"/>
            <a:t>Solved by using only a few LEDs (15-30)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800" kern="1200"/>
            <a:t>Turned down brightness on them</a:t>
          </a:r>
        </a:p>
      </dsp:txBody>
      <dsp:txXfrm>
        <a:off x="0" y="1582722"/>
        <a:ext cx="6513603" cy="968760"/>
      </dsp:txXfrm>
    </dsp:sp>
    <dsp:sp modelId="{3C51589F-2B67-4614-9F09-1D9E4C49D196}">
      <dsp:nvSpPr>
        <dsp:cNvPr id="0" name=""/>
        <dsp:cNvSpPr/>
      </dsp:nvSpPr>
      <dsp:spPr>
        <a:xfrm>
          <a:off x="0" y="2551482"/>
          <a:ext cx="6513603" cy="143208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Challenge to make an HTTP</a:t>
          </a:r>
          <a:r>
            <a:rPr lang="en-US" sz="3600" u="sng" kern="1200" dirty="0"/>
            <a:t>S</a:t>
          </a:r>
          <a:r>
            <a:rPr lang="en-US" sz="3600" kern="1200" dirty="0"/>
            <a:t> request</a:t>
          </a:r>
        </a:p>
      </dsp:txBody>
      <dsp:txXfrm>
        <a:off x="69908" y="2621390"/>
        <a:ext cx="6373787" cy="1292264"/>
      </dsp:txXfrm>
    </dsp:sp>
    <dsp:sp modelId="{8D483135-BBB5-4C7F-AABE-5152161F3D34}">
      <dsp:nvSpPr>
        <dsp:cNvPr id="0" name=""/>
        <dsp:cNvSpPr/>
      </dsp:nvSpPr>
      <dsp:spPr>
        <a:xfrm>
          <a:off x="0" y="3983563"/>
          <a:ext cx="6513603" cy="17512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807" tIns="45720" rIns="256032" bIns="45720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800" kern="1200" dirty="0"/>
            <a:t>Attempted to manually add certificate, use different libraries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800" kern="1200" dirty="0"/>
            <a:t>Ultimately found a different API that works across HTTP</a:t>
          </a:r>
        </a:p>
      </dsp:txBody>
      <dsp:txXfrm>
        <a:off x="0" y="3983563"/>
        <a:ext cx="6513603" cy="175122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205A6B-E412-4C82-AFAD-3E01A9766373}">
      <dsp:nvSpPr>
        <dsp:cNvPr id="0" name=""/>
        <dsp:cNvSpPr/>
      </dsp:nvSpPr>
      <dsp:spPr>
        <a:xfrm>
          <a:off x="0" y="2442"/>
          <a:ext cx="6513603" cy="1238008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1ACD500-9660-418F-889F-E92367919A5A}">
      <dsp:nvSpPr>
        <dsp:cNvPr id="0" name=""/>
        <dsp:cNvSpPr/>
      </dsp:nvSpPr>
      <dsp:spPr>
        <a:xfrm>
          <a:off x="374497" y="280994"/>
          <a:ext cx="680904" cy="68090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54FE6C0-C836-4D96-8983-2CD44D5C4E02}">
      <dsp:nvSpPr>
        <dsp:cNvPr id="0" name=""/>
        <dsp:cNvSpPr/>
      </dsp:nvSpPr>
      <dsp:spPr>
        <a:xfrm>
          <a:off x="1429899" y="2442"/>
          <a:ext cx="2931121" cy="12380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023" tIns="131023" rIns="131023" bIns="131023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Work with an HTTPS get request</a:t>
          </a:r>
        </a:p>
      </dsp:txBody>
      <dsp:txXfrm>
        <a:off x="1429899" y="2442"/>
        <a:ext cx="2931121" cy="1238008"/>
      </dsp:txXfrm>
    </dsp:sp>
    <dsp:sp modelId="{D5A7FD2F-9B86-4C8B-837E-184DE85A3849}">
      <dsp:nvSpPr>
        <dsp:cNvPr id="0" name=""/>
        <dsp:cNvSpPr/>
      </dsp:nvSpPr>
      <dsp:spPr>
        <a:xfrm>
          <a:off x="4361021" y="2442"/>
          <a:ext cx="2152582" cy="12380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023" tIns="131023" rIns="131023" bIns="131023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To use a weather API I prefer</a:t>
          </a:r>
        </a:p>
      </dsp:txBody>
      <dsp:txXfrm>
        <a:off x="4361021" y="2442"/>
        <a:ext cx="2152582" cy="1238008"/>
      </dsp:txXfrm>
    </dsp:sp>
    <dsp:sp modelId="{16F294C1-5645-4814-AE99-6EFC79C76AF2}">
      <dsp:nvSpPr>
        <dsp:cNvPr id="0" name=""/>
        <dsp:cNvSpPr/>
      </dsp:nvSpPr>
      <dsp:spPr>
        <a:xfrm>
          <a:off x="0" y="1549953"/>
          <a:ext cx="6513603" cy="1238008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1CBCF1-D205-4FA1-BBAA-C8D216352EDE}">
      <dsp:nvSpPr>
        <dsp:cNvPr id="0" name=""/>
        <dsp:cNvSpPr/>
      </dsp:nvSpPr>
      <dsp:spPr>
        <a:xfrm>
          <a:off x="374497" y="1828505"/>
          <a:ext cx="680904" cy="68090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8889E56-F877-4E77-B703-A923588BC38B}">
      <dsp:nvSpPr>
        <dsp:cNvPr id="0" name=""/>
        <dsp:cNvSpPr/>
      </dsp:nvSpPr>
      <dsp:spPr>
        <a:xfrm>
          <a:off x="1429899" y="1549953"/>
          <a:ext cx="2931121" cy="12380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023" tIns="131023" rIns="131023" bIns="131023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Fully utilize the LED Light Strip</a:t>
          </a:r>
        </a:p>
      </dsp:txBody>
      <dsp:txXfrm>
        <a:off x="1429899" y="1549953"/>
        <a:ext cx="2931121" cy="1238008"/>
      </dsp:txXfrm>
    </dsp:sp>
    <dsp:sp modelId="{BFABD7AC-7BCB-440E-942C-9D51B8886C9D}">
      <dsp:nvSpPr>
        <dsp:cNvPr id="0" name=""/>
        <dsp:cNvSpPr/>
      </dsp:nvSpPr>
      <dsp:spPr>
        <a:xfrm>
          <a:off x="4361021" y="1549953"/>
          <a:ext cx="2152582" cy="12380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023" tIns="131023" rIns="131023" bIns="131023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Provide an external source to provide power</a:t>
          </a:r>
        </a:p>
      </dsp:txBody>
      <dsp:txXfrm>
        <a:off x="4361021" y="1549953"/>
        <a:ext cx="2152582" cy="1238008"/>
      </dsp:txXfrm>
    </dsp:sp>
    <dsp:sp modelId="{5B3E24BE-151F-4468-B683-D634543F85E6}">
      <dsp:nvSpPr>
        <dsp:cNvPr id="0" name=""/>
        <dsp:cNvSpPr/>
      </dsp:nvSpPr>
      <dsp:spPr>
        <a:xfrm>
          <a:off x="0" y="3097464"/>
          <a:ext cx="6513603" cy="1238008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9302C18-EF55-4419-839F-F7879AB47F4B}">
      <dsp:nvSpPr>
        <dsp:cNvPr id="0" name=""/>
        <dsp:cNvSpPr/>
      </dsp:nvSpPr>
      <dsp:spPr>
        <a:xfrm>
          <a:off x="374497" y="3424142"/>
          <a:ext cx="680904" cy="68090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3878E4-1EC1-44AB-9381-2EA3FD96820E}">
      <dsp:nvSpPr>
        <dsp:cNvPr id="0" name=""/>
        <dsp:cNvSpPr/>
      </dsp:nvSpPr>
      <dsp:spPr>
        <a:xfrm>
          <a:off x="1429899" y="3097464"/>
          <a:ext cx="5083704" cy="12380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023" tIns="131023" rIns="131023" bIns="131023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Explore more with the FastLED Library</a:t>
          </a:r>
        </a:p>
      </dsp:txBody>
      <dsp:txXfrm>
        <a:off x="1429899" y="3097464"/>
        <a:ext cx="5083704" cy="1238008"/>
      </dsp:txXfrm>
    </dsp:sp>
    <dsp:sp modelId="{EB0267F2-62ED-402D-8D48-3E0F92F2FE14}">
      <dsp:nvSpPr>
        <dsp:cNvPr id="0" name=""/>
        <dsp:cNvSpPr/>
      </dsp:nvSpPr>
      <dsp:spPr>
        <a:xfrm>
          <a:off x="0" y="4644974"/>
          <a:ext cx="6513603" cy="1238008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4222B15-5793-4531-AADE-B17A62E816DD}">
      <dsp:nvSpPr>
        <dsp:cNvPr id="0" name=""/>
        <dsp:cNvSpPr/>
      </dsp:nvSpPr>
      <dsp:spPr>
        <a:xfrm>
          <a:off x="374497" y="4923526"/>
          <a:ext cx="680904" cy="680904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E57CD40-830B-4EB9-B1EB-99AB4B8D96BE}">
      <dsp:nvSpPr>
        <dsp:cNvPr id="0" name=""/>
        <dsp:cNvSpPr/>
      </dsp:nvSpPr>
      <dsp:spPr>
        <a:xfrm>
          <a:off x="1429899" y="4644974"/>
          <a:ext cx="2931121" cy="12380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023" tIns="131023" rIns="131023" bIns="131023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Build and experiment with additional devices to turn off the alarm</a:t>
          </a:r>
        </a:p>
      </dsp:txBody>
      <dsp:txXfrm>
        <a:off x="1429899" y="4644974"/>
        <a:ext cx="2931121" cy="1238008"/>
      </dsp:txXfrm>
    </dsp:sp>
    <dsp:sp modelId="{5C617E0C-54FE-4286-A926-C526528A32D8}">
      <dsp:nvSpPr>
        <dsp:cNvPr id="0" name=""/>
        <dsp:cNvSpPr/>
      </dsp:nvSpPr>
      <dsp:spPr>
        <a:xfrm>
          <a:off x="4361021" y="4644974"/>
          <a:ext cx="2152582" cy="12380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023" tIns="131023" rIns="131023" bIns="131023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Using echo sensor to detect movement</a:t>
          </a:r>
        </a:p>
      </dsp:txBody>
      <dsp:txXfrm>
        <a:off x="4361021" y="4644974"/>
        <a:ext cx="2152582" cy="123800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6.jpeg>
</file>

<file path=ppt/media/image17.jpeg>
</file>

<file path=ppt/media/image18.jpe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jpeg>
</file>

<file path=ppt/media/image32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EC6543-7FCD-4A7A-9DC3-F554C4DFDA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ED8AE2-6F97-46BC-9F55-92069EBF47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2FC677-FC47-45EE-898E-B028CC4C6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3985-922D-4015-9F02-6361B8AED659}" type="datetimeFigureOut">
              <a:rPr lang="en-US" smtClean="0"/>
              <a:t>12/10/2019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20ACB2-B6AA-4718-8ADA-FFBEE0A99D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EF2857-A471-46BE-9B65-48551DA67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A9475-59A1-4F31-BFDD-E130A3305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1200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85901-DDAB-4BFF-99DE-B9507DDD61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A1B5F3-4167-4060-B24D-2C4155ADA4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FD30C7-0A84-4885-9920-D2939C98D4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3985-922D-4015-9F02-6361B8AED659}" type="datetimeFigureOut">
              <a:rPr lang="en-US" smtClean="0"/>
              <a:t>12/10/2019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A0A59D-3894-4269-8605-FC0DE7FFC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90E75E-77EF-4A49-AD9D-B7EB46C0F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A9475-59A1-4F31-BFDD-E130A3305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591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29FAB10-41AB-488C-B776-0B420D20B60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2549A4-FC25-4C16-9BE2-06438D75C6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DF1F11-BCF6-4162-9A5E-418B10E18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3985-922D-4015-9F02-6361B8AED659}" type="datetimeFigureOut">
              <a:rPr lang="en-US" smtClean="0"/>
              <a:t>12/10/2019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7387E6-91D3-4020-950E-EF7484AA7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748EBA-238C-46AE-ADE8-AE5F3C018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A9475-59A1-4F31-BFDD-E130A3305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5545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D0DA7-970E-45E0-BD99-048777D94B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ACB949-ED7E-43DF-8995-A2D5F03B83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D2A31C-958A-400E-9B86-D38103BEDE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3985-922D-4015-9F02-6361B8AED659}" type="datetimeFigureOut">
              <a:rPr lang="en-US" smtClean="0"/>
              <a:t>12/10/2019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8CE9CA-04E0-48AF-B57B-7B474215AB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ABD1EB-A92E-4CF6-A31D-760D92C74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A9475-59A1-4F31-BFDD-E130A3305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6744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3B795-73A4-4C37-814E-4E8C8662BD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83FA10-18D0-4D42-B277-626FFE7FB5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A4BD3B-D3C0-4729-AA51-2902025BB3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3985-922D-4015-9F02-6361B8AED659}" type="datetimeFigureOut">
              <a:rPr lang="en-US" smtClean="0"/>
              <a:t>12/10/2019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CB80E1-694A-4D6B-A991-52BF8BE70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F8724E-50BD-4D48-A748-B49D0D101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A9475-59A1-4F31-BFDD-E130A3305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6128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8E3FF-C937-4DB1-A903-DC76BAACA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7C7D7D-D725-44ED-84ED-5E4E5EED92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77BB9E-9D99-456E-A563-1C9822663D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560A35-92AC-45F9-9FCD-D766179EE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3985-922D-4015-9F02-6361B8AED659}" type="datetimeFigureOut">
              <a:rPr lang="en-US" smtClean="0"/>
              <a:t>12/10/2019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870FA3-A7F8-45CD-84BC-5550BE198B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F86693-14DB-47F7-8BDF-85C17EBFE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A9475-59A1-4F31-BFDD-E130A3305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015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CF69A8-BA9F-4A40-B276-EC5F39A94E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AE2ACE-AB6E-49D8-AC49-FE414122E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EA3588-89A8-4740-B47E-E27D3949FB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A4EA34-6AD8-4FE5-90A2-BACC41D093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C98FD26-8651-4A19-B714-4872EFC672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0686FEB-9690-4712-92D4-1A762150DD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3985-922D-4015-9F02-6361B8AED659}" type="datetimeFigureOut">
              <a:rPr lang="en-US" smtClean="0"/>
              <a:t>12/10/2019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EDE7AF-3749-40DC-AFD8-1D05C2B85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EDEDF6-81C8-479F-8B2A-ECFDD2A034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A9475-59A1-4F31-BFDD-E130A3305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43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7AB07-1309-4B40-829F-D9B92AA805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F7C2B8-6ED2-41A5-B283-3F93B8ED9D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3985-922D-4015-9F02-6361B8AED659}" type="datetimeFigureOut">
              <a:rPr lang="en-US" smtClean="0"/>
              <a:t>12/10/2019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05C0BAA-2E33-421F-8F97-DA128EB9F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BA721B-FD88-47F2-A6B4-7E68A8A50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A9475-59A1-4F31-BFDD-E130A3305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8762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A85334F-6DDD-4028-B120-196E92C127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3985-922D-4015-9F02-6361B8AED659}" type="datetimeFigureOut">
              <a:rPr lang="en-US" smtClean="0"/>
              <a:t>12/10/2019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318E0D6-6500-4E7B-A0A9-A7224043B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196741-F09F-4FFD-8DEE-FCA99E625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A9475-59A1-4F31-BFDD-E130A3305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5048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79055-87B8-44AF-A48C-AB8A03F8F1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EB6FBA-7C16-41DC-A02B-CEB1C21658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244319-5352-4C36-A3C0-B87405B22E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7CCDAE-8FAB-46AB-995C-D104917DC5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3985-922D-4015-9F02-6361B8AED659}" type="datetimeFigureOut">
              <a:rPr lang="en-US" smtClean="0"/>
              <a:t>12/10/2019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9F5E05-3CF3-4D49-A137-A649641872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78FEB8-A539-48B9-8045-4826EB63D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A9475-59A1-4F31-BFDD-E130A3305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41942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23C76-E80E-4BF1-BC9B-CA60B3947C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0F97D1-9E71-4B23-956D-F8F96F1F2E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4A1C9B-F9D7-4779-955E-7180BC9161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041682-D032-47FE-94A4-B8497E2E6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3985-922D-4015-9F02-6361B8AED659}" type="datetimeFigureOut">
              <a:rPr lang="en-US" smtClean="0"/>
              <a:t>12/10/2019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C722E1-C060-4A1E-8947-A5267C2FD5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0464F6-297E-4A0F-850C-514A5B11F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A9475-59A1-4F31-BFDD-E130A3305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1332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8DA6E67-B24D-40DE-950D-2A48CA2368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A4380D-E098-4960-8743-01FBCC3673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000700-2DFB-4B24-9453-B745C2973A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763985-922D-4015-9F02-6361B8AED659}" type="datetimeFigureOut">
              <a:rPr lang="en-US" smtClean="0"/>
              <a:t>12/10/2019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7C1E5C-A7B0-456D-9EFB-3E33F86B19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4225A6-4D56-4399-97FA-1080B3FD8B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EA9475-59A1-4F31-BFDD-E130A3305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313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eg"/><Relationship Id="rId4" Type="http://schemas.openxmlformats.org/officeDocument/2006/relationships/image" Target="../media/image15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E5445C6-DD42-4979-86FF-03730E8C6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734" y="321733"/>
            <a:ext cx="11573488" cy="621453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A4126D-2B6B-488F-BED3-33A1BE6C00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840037"/>
          </a:xfrm>
        </p:spPr>
        <p:txBody>
          <a:bodyPr>
            <a:normAutofit/>
          </a:bodyPr>
          <a:lstStyle/>
          <a:p>
            <a:r>
              <a:rPr lang="en-US" sz="5800"/>
              <a:t>Final Project</a:t>
            </a:r>
            <a:br>
              <a:rPr lang="en-US" sz="5800"/>
            </a:br>
            <a:r>
              <a:rPr lang="en-US" sz="5800"/>
              <a:t>Arduino Alarm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AC2E8E-F8BC-401E-BBE1-D06D54B479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56436"/>
            <a:ext cx="9144000" cy="1600818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accent1"/>
                </a:solidFill>
              </a:rPr>
              <a:t>Aaron Nelson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5000665-DFC7-417E-8FD7-516A0F15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4109417"/>
            <a:ext cx="2743200" cy="0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11392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99673D-3783-4A88-B6B8-6B91955FD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</a:rPr>
              <a:t>Demo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83B6C58E-84AF-4277-82DE-06E5D3846FC4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85101" y="2426818"/>
            <a:ext cx="1948848" cy="3997637"/>
          </a:xfrm>
          <a:prstGeom prst="rect">
            <a:avLst/>
          </a:prstGeom>
          <a:noFill/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214F2DE4-D832-467C-8961-3A868D01A6F9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 rot="5400000">
            <a:off x="7174213" y="2926522"/>
            <a:ext cx="3997637" cy="299822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2343312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911555-3E6F-41D7-B864-4C5EBB7B0B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029" y="1012004"/>
            <a:ext cx="3416158" cy="479540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Problems Encountered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2478F19-B5E2-420B-8A54-DC87407C36A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88278304"/>
              </p:ext>
            </p:extLst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532497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7F88C4-3A0C-40C5-9C25-8ED074E13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029" y="1012004"/>
            <a:ext cx="3416158" cy="479540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Future Plans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66F0E14-AE5F-4BB9-8FBD-DDF0E9A0EC4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52400938"/>
              </p:ext>
            </p:extLst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198035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65F4110-C0FC-4D61-ACD2-A7C950EAE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708357" y="3509963"/>
            <a:ext cx="7092215" cy="2967839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55D8B1-0690-4657-A93D-F5ECDDB95A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1821" y="3812954"/>
            <a:ext cx="6465287" cy="15160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Conclusion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C94CBDB-A76C-499E-95AB-C0A049E31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38287" y="5443086"/>
            <a:ext cx="64008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BDAED0BD-BA8F-425D-A358-8D2195BDE4FA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16" r="-2" b="4519"/>
          <a:stretch/>
        </p:blipFill>
        <p:spPr bwMode="auto">
          <a:xfrm rot="5400000">
            <a:off x="-709406" y="1348774"/>
            <a:ext cx="6214534" cy="4160452"/>
          </a:xfrm>
          <a:prstGeom prst="rect">
            <a:avLst/>
          </a:prstGeom>
          <a:noFill/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72E4509-61E7-494E-9FCC-E368F01008AC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344" r="2" b="16082"/>
          <a:stretch/>
        </p:blipFill>
        <p:spPr bwMode="auto">
          <a:xfrm>
            <a:off x="4654296" y="299363"/>
            <a:ext cx="7217085" cy="300818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6025719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1707FC24-6981-43D9-B525-C7832BA22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11449"/>
            <a:ext cx="4332307" cy="617955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17456E-D48D-45E0-949A-4C3A6585AE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950" y="742951"/>
            <a:ext cx="3476625" cy="49625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The Problem</a:t>
            </a:r>
          </a:p>
        </p:txBody>
      </p:sp>
      <p:pic>
        <p:nvPicPr>
          <p:cNvPr id="4" name="Picture 2" descr="Image result for waking up in the dark">
            <a:extLst>
              <a:ext uri="{FF2B5EF4-FFF2-40B4-BE49-F238E27FC236}">
                <a16:creationId xmlns:a16="http://schemas.microsoft.com/office/drawing/2014/main" id="{B06A4097-13C3-433F-81DD-903F18C1AF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194300" y="549275"/>
            <a:ext cx="6470650" cy="360362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A725CD30-27F2-466B-A3C5-7C287AB6DC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194300" y="4235450"/>
            <a:ext cx="3217863" cy="207962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9BB1F7A6-A4D6-47AD-B818-2843288201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8496300" y="4235450"/>
            <a:ext cx="3168650" cy="207962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2338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9AE2756-0FC4-4155-83E7-58AAAB63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65689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247AB924-1B87-43FC-B7C7-B112D5C51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C49BE1-8CC3-417E-A21B-CBD2344201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</a:rPr>
              <a:t>The Solution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7B0728-F999-4CA5-A751-D0D46C154C1F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 rot="5400000">
            <a:off x="8162864" y="829750"/>
            <a:ext cx="3997637" cy="2998228"/>
          </a:xfrm>
          <a:prstGeom prst="rect">
            <a:avLst/>
          </a:prstGeom>
          <a:noFill/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D248E24-6925-41AD-8D9E-02BA92F6C927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 rot="5400000">
            <a:off x="4103572" y="807436"/>
            <a:ext cx="3997637" cy="2998228"/>
          </a:xfrm>
          <a:prstGeom prst="rect">
            <a:avLst/>
          </a:prstGeom>
          <a:noFill/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18DC98F-4057-4645-B948-F604F39A9C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53400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8FFE3207-E360-4ABD-96ED-1F64D24461A8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 rot="5400000">
            <a:off x="30170" y="807437"/>
            <a:ext cx="3997637" cy="2998228"/>
          </a:xfrm>
          <a:prstGeom prst="rect">
            <a:avLst/>
          </a:prstGeom>
          <a:noFill/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AD2B705-4A9B-408D-AA80-4F41045E09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9875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9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734BBE-7954-48D5-BF9B-5B89A41797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Device Interaction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6DCBCDC9-9ED4-4724-8587-43C17F4941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0320" y="136869"/>
            <a:ext cx="6754796" cy="6501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4156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6FBDD-8F05-4493-A7A1-FF705EEBF4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0340"/>
            <a:ext cx="10515600" cy="1155322"/>
          </a:xfrm>
        </p:spPr>
        <p:txBody>
          <a:bodyPr>
            <a:normAutofit/>
          </a:bodyPr>
          <a:lstStyle/>
          <a:p>
            <a:r>
              <a:rPr lang="en-US" sz="3600" dirty="0"/>
              <a:t>IFTTT and Adafruit IO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85EDE0-2A8F-492E-92BA-102179D7FC9D}"/>
              </a:ext>
            </a:extLst>
          </p:cNvPr>
          <p:cNvPicPr/>
          <p:nvPr/>
        </p:nvPicPr>
        <p:blipFill rotWithShape="1">
          <a:blip r:embed="rId2"/>
          <a:srcRect l="16757" r="25431"/>
          <a:stretch/>
        </p:blipFill>
        <p:spPr bwMode="auto">
          <a:xfrm>
            <a:off x="241617" y="1133898"/>
            <a:ext cx="5969318" cy="556678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D3C3711-63C8-4194-BC7E-9675743B567B}"/>
              </a:ext>
            </a:extLst>
          </p:cNvPr>
          <p:cNvPicPr/>
          <p:nvPr/>
        </p:nvPicPr>
        <p:blipFill rotWithShape="1">
          <a:blip r:embed="rId3"/>
          <a:srcRect l="22223" t="19466" r="24382" b="13776"/>
          <a:stretch/>
        </p:blipFill>
        <p:spPr bwMode="auto">
          <a:xfrm>
            <a:off x="6603207" y="338874"/>
            <a:ext cx="2300605" cy="3095595"/>
          </a:xfrm>
          <a:prstGeom prst="rect">
            <a:avLst/>
          </a:prstGeom>
          <a:ln>
            <a:solidFill>
              <a:schemeClr val="tx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C3CA759-A12A-4B26-ACC1-6CF0F0641C66}"/>
              </a:ext>
            </a:extLst>
          </p:cNvPr>
          <p:cNvPicPr/>
          <p:nvPr/>
        </p:nvPicPr>
        <p:blipFill rotWithShape="1">
          <a:blip r:embed="rId4"/>
          <a:srcRect l="19753" t="34183" r="24007" b="11256"/>
          <a:stretch/>
        </p:blipFill>
        <p:spPr bwMode="auto">
          <a:xfrm>
            <a:off x="8903812" y="331641"/>
            <a:ext cx="2891510" cy="3095594"/>
          </a:xfrm>
          <a:prstGeom prst="rect">
            <a:avLst/>
          </a:prstGeom>
          <a:ln>
            <a:solidFill>
              <a:schemeClr val="tx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2BC99CE-70D3-4BC4-B445-589A67829C0E}"/>
              </a:ext>
            </a:extLst>
          </p:cNvPr>
          <p:cNvPicPr/>
          <p:nvPr/>
        </p:nvPicPr>
        <p:blipFill rotWithShape="1">
          <a:blip r:embed="rId5"/>
          <a:srcRect l="21667" t="14085" r="23395" b="21161"/>
          <a:stretch/>
        </p:blipFill>
        <p:spPr bwMode="auto">
          <a:xfrm>
            <a:off x="6603207" y="3777139"/>
            <a:ext cx="2300605" cy="2923540"/>
          </a:xfrm>
          <a:prstGeom prst="rect">
            <a:avLst/>
          </a:prstGeom>
          <a:ln>
            <a:solidFill>
              <a:schemeClr val="tx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232FB91-0798-44FA-A5F4-F3137BAC2B4B}"/>
              </a:ext>
            </a:extLst>
          </p:cNvPr>
          <p:cNvPicPr/>
          <p:nvPr/>
        </p:nvPicPr>
        <p:blipFill rotWithShape="1">
          <a:blip r:embed="rId6"/>
          <a:srcRect l="21235" t="37104" r="24996" b="9538"/>
          <a:stretch/>
        </p:blipFill>
        <p:spPr bwMode="auto">
          <a:xfrm>
            <a:off x="8903812" y="3773646"/>
            <a:ext cx="2723515" cy="2914015"/>
          </a:xfrm>
          <a:prstGeom prst="rect">
            <a:avLst/>
          </a:prstGeom>
          <a:ln>
            <a:solidFill>
              <a:schemeClr val="tx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006241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EFFB4-05E2-45E3-9871-EAB975685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723578"/>
            <a:ext cx="3387106" cy="1645501"/>
          </a:xfrm>
        </p:spPr>
        <p:txBody>
          <a:bodyPr>
            <a:normAutofit/>
          </a:bodyPr>
          <a:lstStyle/>
          <a:p>
            <a:r>
              <a:rPr lang="en-US" sz="3700"/>
              <a:t>New Technologies Learned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27ACB9-7CC9-4A2A-9169-434A430BA1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548467"/>
            <a:ext cx="3387105" cy="3628495"/>
          </a:xfrm>
        </p:spPr>
        <p:txBody>
          <a:bodyPr>
            <a:normAutofit/>
          </a:bodyPr>
          <a:lstStyle/>
          <a:p>
            <a:pPr lvl="0"/>
            <a:r>
              <a:rPr lang="en-US" sz="1800" dirty="0"/>
              <a:t>A WS2812B LED Light Strip</a:t>
            </a:r>
          </a:p>
          <a:p>
            <a:pPr lvl="0"/>
            <a:r>
              <a:rPr lang="en-US" sz="1800" dirty="0"/>
              <a:t>A SSD1306 </a:t>
            </a:r>
            <a:r>
              <a:rPr lang="en-US" sz="1800"/>
              <a:t>Wemos</a:t>
            </a:r>
            <a:r>
              <a:rPr lang="en-US" sz="1800" dirty="0"/>
              <a:t> OLED Shield (screen size 64x48)</a:t>
            </a:r>
          </a:p>
          <a:p>
            <a:r>
              <a:rPr lang="en-US" sz="1800"/>
              <a:t>ArduinoJson</a:t>
            </a:r>
            <a:r>
              <a:rPr lang="en-US" sz="1800" dirty="0"/>
              <a:t> Library</a:t>
            </a:r>
          </a:p>
          <a:p>
            <a:r>
              <a:rPr lang="en-US" sz="1800"/>
              <a:t>OpenWeather</a:t>
            </a:r>
            <a:r>
              <a:rPr lang="en-US" sz="1800" dirty="0"/>
              <a:t> API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BB6D9F6-3E47-45AD-8461-718A3C87E3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8409" y="0"/>
            <a:ext cx="7653591" cy="6858000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3B16A00-A549-4B07-B8C2-4B3A966D9E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60141" y="321732"/>
            <a:ext cx="4111054" cy="3674848"/>
          </a:xfrm>
          <a:prstGeom prst="rect">
            <a:avLst/>
          </a:prstGeom>
          <a:solidFill>
            <a:srgbClr val="FFFFFF"/>
          </a:solidFill>
          <a:ln w="15875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62459E0-961E-439A-97CF-127481D2F6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9463" y="1334002"/>
            <a:ext cx="3775899" cy="1641844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33B86BAE-87B4-4192-ABB2-627FFC965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8156" y="321732"/>
            <a:ext cx="2766017" cy="3026832"/>
          </a:xfrm>
          <a:prstGeom prst="rect">
            <a:avLst/>
          </a:prstGeom>
          <a:solidFill>
            <a:srgbClr val="FFFFFF"/>
          </a:solidFill>
          <a:ln w="15875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B86415F-379F-4C9B-9260-EF39966719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8424"/>
          <a:stretch/>
        </p:blipFill>
        <p:spPr>
          <a:xfrm>
            <a:off x="9279639" y="800690"/>
            <a:ext cx="2438503" cy="2064686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22BB4F03-4463-45CC-89A7-8E03412ED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60141" y="4155753"/>
            <a:ext cx="4111054" cy="2380509"/>
          </a:xfrm>
          <a:prstGeom prst="rect">
            <a:avLst/>
          </a:prstGeom>
          <a:solidFill>
            <a:srgbClr val="FFFFFF"/>
          </a:solidFill>
          <a:ln w="15875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482437B-B4EF-4213-9F3D-E56CA6C27C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9463" y="5021514"/>
            <a:ext cx="3775899" cy="65915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80E1AEAE-1F52-4C29-925C-27738417E9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8156" y="3509431"/>
            <a:ext cx="2766017" cy="3026832"/>
          </a:xfrm>
          <a:prstGeom prst="rect">
            <a:avLst/>
          </a:prstGeom>
          <a:solidFill>
            <a:srgbClr val="FFFFFF"/>
          </a:solidFill>
          <a:ln w="15875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 descr="Image result for ssd1306 oled shield&quot;">
            <a:extLst>
              <a:ext uri="{FF2B5EF4-FFF2-40B4-BE49-F238E27FC236}">
                <a16:creationId xmlns:a16="http://schemas.microsoft.com/office/drawing/2014/main" id="{06FCE2EB-46B1-4CFE-8593-3469762DD909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279639" y="3807829"/>
            <a:ext cx="2438503" cy="243850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4609866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382ACF-42DA-4E52-AFB8-0FDF96488B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575266"/>
            <a:ext cx="3363974" cy="1607060"/>
          </a:xfrm>
          <a:noFill/>
          <a:ln w="19050">
            <a:solidFill>
              <a:schemeClr val="tx1"/>
            </a:solidFill>
          </a:ln>
        </p:spPr>
        <p:txBody>
          <a:bodyPr wrap="square" anchor="ctr">
            <a:normAutofit/>
          </a:bodyPr>
          <a:lstStyle/>
          <a:p>
            <a:pPr algn="ctr"/>
            <a:r>
              <a:rPr lang="en-US" sz="2800" dirty="0"/>
              <a:t>LED Light Strip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AFEE0D-0F77-46DC-B368-F3A90AD012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3"/>
            <a:ext cx="3363974" cy="3415623"/>
          </a:xfrm>
        </p:spPr>
        <p:txBody>
          <a:bodyPr>
            <a:normAutofit/>
          </a:bodyPr>
          <a:lstStyle/>
          <a:p>
            <a:r>
              <a:rPr lang="en-US" sz="2000" dirty="0"/>
              <a:t>Works with the </a:t>
            </a:r>
            <a:r>
              <a:rPr lang="en-US" sz="2000" dirty="0" err="1"/>
              <a:t>FastLED</a:t>
            </a:r>
            <a:r>
              <a:rPr lang="en-US" sz="2000" dirty="0"/>
              <a:t> library</a:t>
            </a:r>
          </a:p>
          <a:p>
            <a:r>
              <a:rPr lang="en-US" sz="2000" dirty="0"/>
              <a:t>Define your strip and initialize it</a:t>
            </a:r>
          </a:p>
          <a:p>
            <a:r>
              <a:rPr lang="en-US" sz="2000" dirty="0"/>
              <a:t>Access lights with an array</a:t>
            </a:r>
          </a:p>
          <a:p>
            <a:r>
              <a:rPr lang="en-US" sz="2000" dirty="0" err="1"/>
              <a:t>FastLED.show</a:t>
            </a:r>
            <a:r>
              <a:rPr lang="en-US" sz="2000" dirty="0"/>
              <a:t>() to apply changes</a:t>
            </a:r>
          </a:p>
          <a:p>
            <a:endParaRPr lang="en-US" sz="2000" dirty="0"/>
          </a:p>
        </p:txBody>
      </p:sp>
      <p:pic>
        <p:nvPicPr>
          <p:cNvPr id="1026" name="Picture 2" descr="Image result for led light strip">
            <a:extLst>
              <a:ext uri="{FF2B5EF4-FFF2-40B4-BE49-F238E27FC236}">
                <a16:creationId xmlns:a16="http://schemas.microsoft.com/office/drawing/2014/main" id="{DFAF3EFC-9F2E-4594-A5E4-B2E2137A6C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588778" y="3954489"/>
            <a:ext cx="3723622" cy="27927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0CFC077-E405-4E46-A2D9-18A3F5E2F533}"/>
              </a:ext>
            </a:extLst>
          </p:cNvPr>
          <p:cNvSpPr txBox="1"/>
          <p:nvPr/>
        </p:nvSpPr>
        <p:spPr>
          <a:xfrm>
            <a:off x="4754880" y="364867"/>
            <a:ext cx="7274559" cy="156966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indent="-914400">
              <a:spcAft>
                <a:spcPts val="600"/>
              </a:spcAft>
            </a:pPr>
            <a:r>
              <a:rPr lang="en-US" sz="1600" dirty="0">
                <a:solidFill>
                  <a:srgbClr val="008000"/>
                </a:solidFill>
                <a:latin typeface="Courier New" panose="02070309020205020404" pitchFamily="49" charset="0"/>
              </a:rPr>
              <a:t>// How many </a:t>
            </a:r>
            <a:r>
              <a:rPr lang="en-US" sz="1600" dirty="0" err="1">
                <a:solidFill>
                  <a:srgbClr val="008000"/>
                </a:solidFill>
                <a:latin typeface="Courier New" panose="02070309020205020404" pitchFamily="49" charset="0"/>
              </a:rPr>
              <a:t>leds</a:t>
            </a:r>
            <a:r>
              <a:rPr lang="en-US" sz="1600" dirty="0">
                <a:solidFill>
                  <a:srgbClr val="008000"/>
                </a:solidFill>
                <a:latin typeface="Courier New" panose="02070309020205020404" pitchFamily="49" charset="0"/>
              </a:rPr>
              <a:t> in your strip? </a:t>
            </a:r>
            <a:br>
              <a:rPr lang="en-US" sz="1600" dirty="0">
                <a:solidFill>
                  <a:srgbClr val="008000"/>
                </a:solidFill>
                <a:latin typeface="Courier New" panose="02070309020205020404" pitchFamily="49" charset="0"/>
              </a:rPr>
            </a:br>
            <a:r>
              <a:rPr lang="en-US" sz="1600" dirty="0">
                <a:solidFill>
                  <a:srgbClr val="804000"/>
                </a:solidFill>
                <a:latin typeface="Courier New" panose="02070309020205020404" pitchFamily="49" charset="0"/>
              </a:rPr>
              <a:t>#define NUM_LEDS 15 </a:t>
            </a:r>
            <a:r>
              <a:rPr lang="en-US" sz="1600" dirty="0">
                <a:solidFill>
                  <a:srgbClr val="008000"/>
                </a:solidFill>
                <a:latin typeface="Courier New" panose="02070309020205020404" pitchFamily="49" charset="0"/>
              </a:rPr>
              <a:t>// actually has 150, use up to 30</a:t>
            </a:r>
            <a:br>
              <a:rPr lang="en-US" sz="1600" dirty="0">
                <a:solidFill>
                  <a:srgbClr val="008000"/>
                </a:solidFill>
                <a:latin typeface="Courier New" panose="02070309020205020404" pitchFamily="49" charset="0"/>
              </a:rPr>
            </a:br>
            <a:r>
              <a:rPr lang="en-US" sz="1600" dirty="0">
                <a:solidFill>
                  <a:srgbClr val="804000"/>
                </a:solidFill>
                <a:latin typeface="Courier New" panose="02070309020205020404" pitchFamily="49" charset="0"/>
              </a:rPr>
              <a:t>#define DATA_PIN D6</a:t>
            </a:r>
            <a:br>
              <a:rPr lang="en-US" sz="1600" dirty="0">
                <a:solidFill>
                  <a:srgbClr val="008000"/>
                </a:solidFill>
                <a:latin typeface="Courier New" panose="02070309020205020404" pitchFamily="49" charset="0"/>
              </a:rPr>
            </a:b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CRGB </a:t>
            </a:r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leds</a:t>
            </a:r>
            <a:r>
              <a:rPr lang="en-US" sz="1600" b="1" dirty="0">
                <a:solidFill>
                  <a:srgbClr val="000080"/>
                </a:solidFill>
                <a:latin typeface="Courier New" panose="02070309020205020404" pitchFamily="49" charset="0"/>
              </a:rPr>
              <a:t>[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NUM_LEDS</a:t>
            </a:r>
            <a:r>
              <a:rPr lang="en-US" sz="1600" b="1" dirty="0">
                <a:solidFill>
                  <a:srgbClr val="000080"/>
                </a:solidFill>
                <a:latin typeface="Courier New" panose="02070309020205020404" pitchFamily="49" charset="0"/>
              </a:rPr>
              <a:t>];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b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b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FastLED</a:t>
            </a:r>
            <a:r>
              <a:rPr lang="en-US" sz="1600" b="1" dirty="0" err="1">
                <a:solidFill>
                  <a:srgbClr val="000080"/>
                </a:solidFill>
                <a:latin typeface="Courier New" panose="02070309020205020404" pitchFamily="49" charset="0"/>
              </a:rPr>
              <a:t>.</a:t>
            </a:r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addLeds</a:t>
            </a:r>
            <a:r>
              <a:rPr lang="en-US" sz="1600" b="1" dirty="0">
                <a:solidFill>
                  <a:srgbClr val="000080"/>
                </a:solidFill>
                <a:latin typeface="Courier New" panose="02070309020205020404" pitchFamily="49" charset="0"/>
              </a:rPr>
              <a:t>&lt;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WS2812B</a:t>
            </a:r>
            <a:r>
              <a:rPr lang="en-US" sz="16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DATA_PIN</a:t>
            </a:r>
            <a:r>
              <a:rPr lang="en-US" sz="16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RGB</a:t>
            </a:r>
            <a:r>
              <a:rPr lang="en-US" sz="1600" b="1" dirty="0">
                <a:solidFill>
                  <a:srgbClr val="000080"/>
                </a:solidFill>
                <a:latin typeface="Courier New" panose="02070309020205020404" pitchFamily="49" charset="0"/>
              </a:rPr>
              <a:t>&gt;(</a:t>
            </a:r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leds</a:t>
            </a:r>
            <a:r>
              <a:rPr lang="en-US" sz="16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NUM_LEDS</a:t>
            </a:r>
            <a:r>
              <a:rPr lang="en-US" sz="1600" b="1" dirty="0">
                <a:solidFill>
                  <a:srgbClr val="000080"/>
                </a:solidFill>
                <a:latin typeface="Courier New" panose="02070309020205020404" pitchFamily="49" charset="0"/>
              </a:rPr>
              <a:t>);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endParaRPr lang="en-US" sz="16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53A3BC7-3FAA-4123-97B8-881FD6B50CE0}"/>
              </a:ext>
            </a:extLst>
          </p:cNvPr>
          <p:cNvSpPr txBox="1"/>
          <p:nvPr/>
        </p:nvSpPr>
        <p:spPr>
          <a:xfrm>
            <a:off x="4754880" y="2187297"/>
            <a:ext cx="7274558" cy="164660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600" b="1" dirty="0">
                <a:solidFill>
                  <a:srgbClr val="0000FF"/>
                </a:solidFill>
                <a:latin typeface="Courier New" panose="02070309020205020404" pitchFamily="49" charset="0"/>
              </a:rPr>
              <a:t>for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1600" dirty="0">
                <a:solidFill>
                  <a:srgbClr val="8000FF"/>
                </a:solidFill>
                <a:latin typeface="Courier New" panose="020703090202050204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i</a:t>
            </a:r>
            <a:r>
              <a:rPr lang="en-US" sz="16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1600" dirty="0">
                <a:solidFill>
                  <a:srgbClr val="FF8000"/>
                </a:solidFill>
                <a:latin typeface="Courier New" panose="02070309020205020404" pitchFamily="49" charset="0"/>
              </a:rPr>
              <a:t>0</a:t>
            </a:r>
            <a:r>
              <a:rPr lang="en-US" sz="1600" b="1" dirty="0">
                <a:solidFill>
                  <a:srgbClr val="000080"/>
                </a:solidFill>
                <a:latin typeface="Courier New" panose="02070309020205020404" pitchFamily="49" charset="0"/>
              </a:rPr>
              <a:t>;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 dirty="0">
                <a:solidFill>
                  <a:srgbClr val="000080"/>
                </a:solidFill>
                <a:latin typeface="Courier New" panose="02070309020205020404" pitchFamily="49" charset="0"/>
              </a:rPr>
              <a:t>&lt;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NUM_LEDS</a:t>
            </a:r>
            <a:r>
              <a:rPr lang="en-US" sz="1600" b="1" dirty="0">
                <a:solidFill>
                  <a:srgbClr val="000080"/>
                </a:solidFill>
                <a:latin typeface="Courier New" panose="02070309020205020404" pitchFamily="49" charset="0"/>
              </a:rPr>
              <a:t>;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i</a:t>
            </a:r>
            <a:r>
              <a:rPr lang="en-US" sz="1600" b="1" dirty="0">
                <a:solidFill>
                  <a:srgbClr val="000080"/>
                </a:solidFill>
                <a:latin typeface="Courier New" panose="02070309020205020404" pitchFamily="49" charset="0"/>
              </a:rPr>
              <a:t>++)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 dirty="0">
                <a:solidFill>
                  <a:srgbClr val="000080"/>
                </a:solidFill>
                <a:latin typeface="Courier New" panose="02070309020205020404" pitchFamily="49" charset="0"/>
              </a:rPr>
              <a:t>{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b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leds</a:t>
            </a:r>
            <a:r>
              <a:rPr lang="en-US" sz="1600" b="1" dirty="0">
                <a:solidFill>
                  <a:srgbClr val="000080"/>
                </a:solidFill>
                <a:latin typeface="Courier New" panose="02070309020205020404" pitchFamily="49" charset="0"/>
              </a:rPr>
              <a:t>[</a:t>
            </a:r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i</a:t>
            </a:r>
            <a:r>
              <a:rPr lang="en-US" sz="1600" b="1" dirty="0">
                <a:solidFill>
                  <a:srgbClr val="000080"/>
                </a:solidFill>
                <a:latin typeface="Courier New" panose="02070309020205020404" pitchFamily="49" charset="0"/>
              </a:rPr>
              <a:t>]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CRGB</a:t>
            </a:r>
            <a:r>
              <a:rPr lang="en-US" sz="1600" b="1" dirty="0">
                <a:solidFill>
                  <a:srgbClr val="000080"/>
                </a:solidFill>
                <a:latin typeface="Courier New" panose="02070309020205020404" pitchFamily="49" charset="0"/>
              </a:rPr>
              <a:t>::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White</a:t>
            </a:r>
            <a:r>
              <a:rPr lang="en-US" sz="1600" b="1" dirty="0">
                <a:solidFill>
                  <a:srgbClr val="000080"/>
                </a:solidFill>
                <a:latin typeface="Courier New" panose="02070309020205020404" pitchFamily="49" charset="0"/>
              </a:rPr>
              <a:t>;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b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FastLED</a:t>
            </a:r>
            <a:r>
              <a:rPr lang="en-US" sz="1600" b="1" dirty="0" err="1">
                <a:solidFill>
                  <a:srgbClr val="000080"/>
                </a:solidFill>
                <a:latin typeface="Courier New" panose="02070309020205020404" pitchFamily="49" charset="0"/>
              </a:rPr>
              <a:t>.</a:t>
            </a:r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setBrightness</a:t>
            </a:r>
            <a:r>
              <a:rPr lang="en-US" sz="16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dirty="0">
                <a:solidFill>
                  <a:srgbClr val="FF8000"/>
                </a:solidFill>
                <a:latin typeface="Courier New" panose="02070309020205020404" pitchFamily="49" charset="0"/>
              </a:rPr>
              <a:t>50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 dirty="0">
                <a:solidFill>
                  <a:srgbClr val="000080"/>
                </a:solidFill>
                <a:latin typeface="Courier New" panose="02070309020205020404" pitchFamily="49" charset="0"/>
              </a:rPr>
              <a:t>);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b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FastLED</a:t>
            </a:r>
            <a:r>
              <a:rPr lang="en-US" sz="1600" b="1" dirty="0" err="1">
                <a:solidFill>
                  <a:srgbClr val="000080"/>
                </a:solidFill>
                <a:latin typeface="Courier New" panose="02070309020205020404" pitchFamily="49" charset="0"/>
              </a:rPr>
              <a:t>.</a:t>
            </a:r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show</a:t>
            </a:r>
            <a:r>
              <a:rPr lang="en-US" sz="1600" b="1" dirty="0">
                <a:solidFill>
                  <a:srgbClr val="000080"/>
                </a:solidFill>
                <a:latin typeface="Courier New" panose="02070309020205020404" pitchFamily="49" charset="0"/>
              </a:rPr>
              <a:t>();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b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1600" dirty="0">
                <a:solidFill>
                  <a:srgbClr val="008000"/>
                </a:solidFill>
                <a:latin typeface="Courier New" panose="02070309020205020404" pitchFamily="49" charset="0"/>
              </a:rPr>
              <a:t>// delay(50); // turn the lights on one by one </a:t>
            </a:r>
          </a:p>
          <a:p>
            <a:pPr>
              <a:spcAft>
                <a:spcPts val="600"/>
              </a:spcAft>
            </a:pPr>
            <a:r>
              <a:rPr lang="en-US" sz="1600" b="1" dirty="0">
                <a:solidFill>
                  <a:srgbClr val="000080"/>
                </a:solidFill>
                <a:latin typeface="Courier New" panose="02070309020205020404" pitchFamily="49" charset="0"/>
              </a:rPr>
              <a:t>}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6790551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FCCDAA-1D0B-411E-9C5B-8363EB511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623392"/>
            <a:ext cx="3363974" cy="1607060"/>
          </a:xfrm>
          <a:noFill/>
          <a:ln w="19050">
            <a:solidFill>
              <a:schemeClr val="tx1"/>
            </a:solidFill>
          </a:ln>
        </p:spPr>
        <p:txBody>
          <a:bodyPr wrap="square" anchor="ctr">
            <a:normAutofit/>
          </a:bodyPr>
          <a:lstStyle/>
          <a:p>
            <a:pPr algn="ctr"/>
            <a:r>
              <a:rPr lang="en-US" sz="2800"/>
              <a:t>OLED Display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95864C-D0E6-416C-A105-2E2FEF9A67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3"/>
            <a:ext cx="3363974" cy="3771507"/>
          </a:xfrm>
        </p:spPr>
        <p:txBody>
          <a:bodyPr>
            <a:normAutofit/>
          </a:bodyPr>
          <a:lstStyle/>
          <a:p>
            <a:r>
              <a:rPr lang="en-US" sz="2000" dirty="0"/>
              <a:t>Uses the Wire (to communicate with I2C), </a:t>
            </a:r>
            <a:r>
              <a:rPr lang="en-US" sz="2000" dirty="0" err="1"/>
              <a:t>Adafruit_GFX</a:t>
            </a:r>
            <a:r>
              <a:rPr lang="en-US" sz="2000" dirty="0"/>
              <a:t>, and Adafruit_SSD1306 </a:t>
            </a:r>
            <a:r>
              <a:rPr lang="en-US" sz="2000" dirty="0" err="1"/>
              <a:t>Libaries</a:t>
            </a:r>
            <a:endParaRPr lang="en-US" sz="2000" dirty="0"/>
          </a:p>
          <a:p>
            <a:r>
              <a:rPr lang="en-US" sz="2000" dirty="0"/>
              <a:t>Setup the screen with height and width (example code)</a:t>
            </a:r>
          </a:p>
          <a:p>
            <a:r>
              <a:rPr lang="en-US" sz="2000" dirty="0" err="1"/>
              <a:t>display.begin</a:t>
            </a:r>
            <a:r>
              <a:rPr lang="en-US" sz="2000" dirty="0"/>
              <a:t>() to initialize</a:t>
            </a:r>
          </a:p>
          <a:p>
            <a:r>
              <a:rPr lang="en-US" sz="2000" dirty="0"/>
              <a:t>Write data to the strip</a:t>
            </a:r>
          </a:p>
          <a:p>
            <a:r>
              <a:rPr lang="en-US" sz="2000" dirty="0" err="1"/>
              <a:t>display.display</a:t>
            </a:r>
            <a:r>
              <a:rPr lang="en-US" sz="2000" dirty="0"/>
              <a:t>() to commit changes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A59A90-9745-41E9-8FB7-7F1425D580E2}"/>
              </a:ext>
            </a:extLst>
          </p:cNvPr>
          <p:cNvSpPr txBox="1"/>
          <p:nvPr/>
        </p:nvSpPr>
        <p:spPr>
          <a:xfrm>
            <a:off x="4716379" y="240632"/>
            <a:ext cx="7427495" cy="304698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804000"/>
                </a:solidFill>
                <a:latin typeface="Courier New" panose="02070309020205020404" pitchFamily="49" charset="0"/>
              </a:rPr>
              <a:t>#define OLED_RESET -1 </a:t>
            </a:r>
            <a:r>
              <a:rPr lang="en-US" sz="1600" dirty="0">
                <a:solidFill>
                  <a:srgbClr val="008000"/>
                </a:solidFill>
                <a:latin typeface="Courier New" panose="02070309020205020404" pitchFamily="49" charset="0"/>
              </a:rPr>
              <a:t>// GPIO0 </a:t>
            </a:r>
            <a:br>
              <a:rPr lang="en-US" sz="1600" dirty="0">
                <a:solidFill>
                  <a:srgbClr val="008000"/>
                </a:solidFill>
                <a:latin typeface="Courier New" panose="02070309020205020404" pitchFamily="49" charset="0"/>
              </a:rPr>
            </a:b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Adafruit_SSD1306 display</a:t>
            </a:r>
            <a:r>
              <a:rPr lang="en-US" sz="16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OLED_RESET</a:t>
            </a:r>
            <a:r>
              <a:rPr lang="en-US" sz="1600" b="1" dirty="0">
                <a:solidFill>
                  <a:srgbClr val="000080"/>
                </a:solidFill>
                <a:latin typeface="Courier New" panose="02070309020205020404" pitchFamily="49" charset="0"/>
              </a:rPr>
              <a:t>);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b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600" dirty="0">
                <a:solidFill>
                  <a:srgbClr val="804000"/>
                </a:solidFill>
                <a:latin typeface="Courier New" panose="02070309020205020404" pitchFamily="49" charset="0"/>
              </a:rPr>
              <a:t>#define XPOS 0 </a:t>
            </a:r>
            <a:br>
              <a:rPr lang="en-US" sz="1600" dirty="0">
                <a:solidFill>
                  <a:srgbClr val="804000"/>
                </a:solidFill>
                <a:latin typeface="Courier New" panose="02070309020205020404" pitchFamily="49" charset="0"/>
              </a:rPr>
            </a:br>
            <a:r>
              <a:rPr lang="en-US" sz="1600" dirty="0">
                <a:solidFill>
                  <a:srgbClr val="804000"/>
                </a:solidFill>
                <a:latin typeface="Courier New" panose="02070309020205020404" pitchFamily="49" charset="0"/>
              </a:rPr>
              <a:t>#define YPOS 1 </a:t>
            </a:r>
            <a:br>
              <a:rPr lang="en-US" sz="1600" dirty="0">
                <a:solidFill>
                  <a:srgbClr val="804000"/>
                </a:solidFill>
                <a:latin typeface="Courier New" panose="02070309020205020404" pitchFamily="49" charset="0"/>
              </a:rPr>
            </a:br>
            <a:r>
              <a:rPr lang="en-US" sz="1600" dirty="0">
                <a:solidFill>
                  <a:srgbClr val="804000"/>
                </a:solidFill>
                <a:latin typeface="Courier New" panose="02070309020205020404" pitchFamily="49" charset="0"/>
              </a:rPr>
              <a:t>#define LOGO16_GLCD_HEIGHT 16 </a:t>
            </a:r>
            <a:br>
              <a:rPr lang="en-US" sz="1600" dirty="0">
                <a:solidFill>
                  <a:srgbClr val="804000"/>
                </a:solidFill>
                <a:latin typeface="Courier New" panose="02070309020205020404" pitchFamily="49" charset="0"/>
              </a:rPr>
            </a:br>
            <a:r>
              <a:rPr lang="en-US" sz="1600" dirty="0">
                <a:solidFill>
                  <a:srgbClr val="804000"/>
                </a:solidFill>
                <a:latin typeface="Courier New" panose="02070309020205020404" pitchFamily="49" charset="0"/>
              </a:rPr>
              <a:t>#define LOGO16_GLCD_WIDTH 16 </a:t>
            </a:r>
            <a:br>
              <a:rPr lang="en-US" sz="1600" dirty="0">
                <a:solidFill>
                  <a:srgbClr val="804000"/>
                </a:solidFill>
                <a:latin typeface="Courier New" panose="02070309020205020404" pitchFamily="49" charset="0"/>
              </a:rPr>
            </a:br>
            <a:r>
              <a:rPr lang="en-US" sz="1600" dirty="0">
                <a:solidFill>
                  <a:srgbClr val="804000"/>
                </a:solidFill>
                <a:latin typeface="Courier New" panose="02070309020205020404" pitchFamily="49" charset="0"/>
              </a:rPr>
              <a:t>#if (SSD1306_LCDHEIGHT != 48) </a:t>
            </a:r>
            <a:br>
              <a:rPr lang="en-US" sz="1600" dirty="0">
                <a:solidFill>
                  <a:srgbClr val="804000"/>
                </a:solidFill>
                <a:latin typeface="Courier New" panose="02070309020205020404" pitchFamily="49" charset="0"/>
              </a:rPr>
            </a:br>
            <a:r>
              <a:rPr lang="en-US" sz="1600" dirty="0">
                <a:solidFill>
                  <a:srgbClr val="804000"/>
                </a:solidFill>
                <a:latin typeface="Courier New" panose="02070309020205020404" pitchFamily="49" charset="0"/>
              </a:rPr>
              <a:t>#error("Height incorrect, please fix Adafruit_SSD1306.h!"); </a:t>
            </a:r>
            <a:br>
              <a:rPr lang="en-US" sz="1600" dirty="0">
                <a:solidFill>
                  <a:srgbClr val="804000"/>
                </a:solidFill>
                <a:latin typeface="Courier New" panose="02070309020205020404" pitchFamily="49" charset="0"/>
              </a:rPr>
            </a:br>
            <a:r>
              <a:rPr lang="en-US" sz="1600" dirty="0">
                <a:solidFill>
                  <a:srgbClr val="804000"/>
                </a:solidFill>
                <a:latin typeface="Courier New" panose="02070309020205020404" pitchFamily="49" charset="0"/>
              </a:rPr>
              <a:t>#endif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display</a:t>
            </a:r>
            <a:r>
              <a:rPr lang="en-US" sz="1600" b="1" dirty="0" err="1">
                <a:solidFill>
                  <a:srgbClr val="000080"/>
                </a:solidFill>
                <a:latin typeface="Courier New" panose="02070309020205020404" pitchFamily="49" charset="0"/>
              </a:rPr>
              <a:t>.</a:t>
            </a:r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begin</a:t>
            </a:r>
            <a:r>
              <a:rPr lang="en-US" sz="16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SSD1306_SWITCHCAPVCC</a:t>
            </a:r>
            <a:r>
              <a:rPr lang="en-US" sz="16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dirty="0">
                <a:solidFill>
                  <a:srgbClr val="FF8000"/>
                </a:solidFill>
                <a:latin typeface="Courier New" panose="02070309020205020404" pitchFamily="49" charset="0"/>
              </a:rPr>
              <a:t>0x3C</a:t>
            </a:r>
            <a:r>
              <a:rPr lang="en-US" sz="1600" b="1" dirty="0">
                <a:solidFill>
                  <a:srgbClr val="000080"/>
                </a:solidFill>
                <a:latin typeface="Courier New" panose="02070309020205020404" pitchFamily="49" charset="0"/>
              </a:rPr>
              <a:t>);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dirty="0">
                <a:solidFill>
                  <a:srgbClr val="008000"/>
                </a:solidFill>
                <a:latin typeface="Courier New" panose="02070309020205020404" pitchFamily="49" charset="0"/>
              </a:rPr>
              <a:t>// initialize the OLED display with the I2C </a:t>
            </a:r>
            <a:r>
              <a:rPr lang="en-US" sz="1600" dirty="0" err="1">
                <a:solidFill>
                  <a:srgbClr val="008000"/>
                </a:solidFill>
                <a:latin typeface="Courier New" panose="02070309020205020404" pitchFamily="49" charset="0"/>
              </a:rPr>
              <a:t>addr</a:t>
            </a:r>
            <a:r>
              <a:rPr lang="en-US" sz="1600" dirty="0">
                <a:solidFill>
                  <a:srgbClr val="008000"/>
                </a:solidFill>
                <a:latin typeface="Courier New" panose="02070309020205020404" pitchFamily="49" charset="0"/>
              </a:rPr>
              <a:t> 0x3C (for the 64x48)</a:t>
            </a:r>
            <a:endParaRPr lang="en-US" sz="1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591AC7-DC4F-491F-8DA7-2B175BD377C8}"/>
              </a:ext>
            </a:extLst>
          </p:cNvPr>
          <p:cNvSpPr txBox="1"/>
          <p:nvPr/>
        </p:nvSpPr>
        <p:spPr>
          <a:xfrm>
            <a:off x="4783754" y="3782728"/>
            <a:ext cx="7286772" cy="209288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display</a:t>
            </a:r>
            <a:r>
              <a:rPr lang="en-US" sz="1600" b="1" dirty="0" err="1">
                <a:solidFill>
                  <a:srgbClr val="000080"/>
                </a:solidFill>
                <a:latin typeface="Courier New" panose="02070309020205020404" pitchFamily="49" charset="0"/>
              </a:rPr>
              <a:t>.</a:t>
            </a:r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clearDisplay</a:t>
            </a:r>
            <a:r>
              <a:rPr lang="en-US" sz="1600" b="1" dirty="0">
                <a:solidFill>
                  <a:srgbClr val="000080"/>
                </a:solidFill>
                <a:latin typeface="Courier New" panose="02070309020205020404" pitchFamily="49" charset="0"/>
              </a:rPr>
              <a:t>();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dirty="0">
                <a:solidFill>
                  <a:srgbClr val="008000"/>
                </a:solidFill>
                <a:latin typeface="Courier New" panose="02070309020205020404" pitchFamily="49" charset="0"/>
              </a:rPr>
              <a:t>// Show nothing on the OLED screen </a:t>
            </a:r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display</a:t>
            </a:r>
            <a:r>
              <a:rPr lang="en-US" sz="1600" b="1" dirty="0" err="1">
                <a:solidFill>
                  <a:srgbClr val="000080"/>
                </a:solidFill>
                <a:latin typeface="Courier New" panose="02070309020205020404" pitchFamily="49" charset="0"/>
              </a:rPr>
              <a:t>.</a:t>
            </a:r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setCursor</a:t>
            </a:r>
            <a:r>
              <a:rPr lang="en-US" sz="16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1600" dirty="0">
                <a:solidFill>
                  <a:srgbClr val="FF8000"/>
                </a:solidFill>
                <a:latin typeface="Courier New" panose="02070309020205020404" pitchFamily="49" charset="0"/>
              </a:rPr>
              <a:t>0</a:t>
            </a:r>
            <a:r>
              <a:rPr lang="en-US" sz="16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1600" dirty="0">
                <a:solidFill>
                  <a:srgbClr val="FF8000"/>
                </a:solidFill>
                <a:latin typeface="Courier New" panose="02070309020205020404" pitchFamily="49" charset="0"/>
              </a:rPr>
              <a:t>0</a:t>
            </a:r>
            <a:r>
              <a:rPr lang="en-US" sz="1600" b="1" dirty="0">
                <a:solidFill>
                  <a:srgbClr val="000080"/>
                </a:solidFill>
                <a:latin typeface="Courier New" panose="02070309020205020404" pitchFamily="49" charset="0"/>
              </a:rPr>
              <a:t>);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dirty="0">
                <a:solidFill>
                  <a:srgbClr val="008000"/>
                </a:solidFill>
                <a:latin typeface="Courier New" panose="02070309020205020404" pitchFamily="49" charset="0"/>
              </a:rPr>
              <a:t>// Reset the text cursor to the 				top left </a:t>
            </a:r>
            <a:br>
              <a:rPr lang="en-US" sz="1600" dirty="0">
                <a:solidFill>
                  <a:srgbClr val="008000"/>
                </a:solidFill>
                <a:latin typeface="Courier New" panose="02070309020205020404" pitchFamily="49" charset="0"/>
              </a:rPr>
            </a:br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display</a:t>
            </a:r>
            <a:r>
              <a:rPr lang="en-US" sz="1600" b="1" dirty="0" err="1">
                <a:solidFill>
                  <a:srgbClr val="000080"/>
                </a:solidFill>
                <a:latin typeface="Courier New" panose="02070309020205020404" pitchFamily="49" charset="0"/>
              </a:rPr>
              <a:t>.</a:t>
            </a:r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println</a:t>
            </a:r>
            <a:r>
              <a:rPr lang="en-US" sz="16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1600" dirty="0">
                <a:solidFill>
                  <a:srgbClr val="808080"/>
                </a:solidFill>
                <a:latin typeface="Courier New" panose="02070309020205020404" pitchFamily="49" charset="0"/>
              </a:rPr>
              <a:t>"Morning!"</a:t>
            </a:r>
            <a:r>
              <a:rPr lang="en-US" sz="1600" b="1" dirty="0">
                <a:solidFill>
                  <a:srgbClr val="000080"/>
                </a:solidFill>
                <a:latin typeface="Courier New" panose="02070309020205020404" pitchFamily="49" charset="0"/>
              </a:rPr>
              <a:t>);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dirty="0">
                <a:solidFill>
                  <a:srgbClr val="008000"/>
                </a:solidFill>
                <a:latin typeface="Courier New" panose="02070309020205020404" pitchFamily="49" charset="0"/>
              </a:rPr>
              <a:t>// Write out the temperature 					messages </a:t>
            </a:r>
            <a:br>
              <a:rPr lang="en-US" sz="1600" dirty="0">
                <a:solidFill>
                  <a:srgbClr val="008000"/>
                </a:solidFill>
                <a:latin typeface="Courier New" panose="02070309020205020404" pitchFamily="49" charset="0"/>
              </a:rPr>
            </a:br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display</a:t>
            </a:r>
            <a:r>
              <a:rPr lang="en-US" sz="1600" b="1" dirty="0" err="1">
                <a:solidFill>
                  <a:srgbClr val="000080"/>
                </a:solidFill>
                <a:latin typeface="Courier New" panose="02070309020205020404" pitchFamily="49" charset="0"/>
              </a:rPr>
              <a:t>.</a:t>
            </a:r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println</a:t>
            </a:r>
            <a:r>
              <a:rPr lang="en-US" sz="16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1600" dirty="0">
                <a:solidFill>
                  <a:srgbClr val="808080"/>
                </a:solidFill>
                <a:latin typeface="Courier New" panose="02070309020205020404" pitchFamily="49" charset="0"/>
              </a:rPr>
              <a:t>"temp:"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 dirty="0">
                <a:solidFill>
                  <a:srgbClr val="000080"/>
                </a:solidFill>
                <a:latin typeface="Courier New" panose="02070309020205020404" pitchFamily="49" charset="0"/>
              </a:rPr>
              <a:t>+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temperature</a:t>
            </a:r>
            <a:r>
              <a:rPr lang="en-US" sz="1600" b="1" dirty="0">
                <a:solidFill>
                  <a:srgbClr val="000080"/>
                </a:solidFill>
                <a:latin typeface="Courier New" panose="02070309020205020404" pitchFamily="49" charset="0"/>
              </a:rPr>
              <a:t>);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b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display</a:t>
            </a:r>
            <a:r>
              <a:rPr lang="en-US" sz="1600" b="1" dirty="0" err="1">
                <a:solidFill>
                  <a:srgbClr val="000080"/>
                </a:solidFill>
                <a:latin typeface="Courier New" panose="02070309020205020404" pitchFamily="49" charset="0"/>
              </a:rPr>
              <a:t>.</a:t>
            </a:r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display</a:t>
            </a:r>
            <a:r>
              <a:rPr lang="en-US" sz="1600" b="1" dirty="0">
                <a:solidFill>
                  <a:srgbClr val="000080"/>
                </a:solidFill>
                <a:latin typeface="Courier New" panose="02070309020205020404" pitchFamily="49" charset="0"/>
              </a:rPr>
              <a:t>();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dirty="0">
                <a:solidFill>
                  <a:srgbClr val="008000"/>
                </a:solidFill>
                <a:latin typeface="Courier New" panose="02070309020205020404" pitchFamily="49" charset="0"/>
              </a:rPr>
              <a:t>// Commit this text to the board</a:t>
            </a:r>
            <a:endParaRPr lang="en-US" sz="1600" dirty="0"/>
          </a:p>
          <a:p>
            <a:endParaRPr lang="en-US" dirty="0"/>
          </a:p>
        </p:txBody>
      </p:sp>
      <p:pic>
        <p:nvPicPr>
          <p:cNvPr id="4" name="Picture 8" descr="Image result for tiny wemos r2 mini simple lcd display">
            <a:extLst>
              <a:ext uri="{FF2B5EF4-FFF2-40B4-BE49-F238E27FC236}">
                <a16:creationId xmlns:a16="http://schemas.microsoft.com/office/drawing/2014/main" id="{8A6AF233-C450-4C04-98F3-5107975904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538636" y="128502"/>
            <a:ext cx="2512640" cy="1796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96403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FCCDAA-1D0B-411E-9C5B-8363EB511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623392"/>
            <a:ext cx="3363974" cy="1607060"/>
          </a:xfrm>
          <a:noFill/>
          <a:ln w="19050">
            <a:solidFill>
              <a:schemeClr val="tx1"/>
            </a:solidFill>
          </a:ln>
        </p:spPr>
        <p:txBody>
          <a:bodyPr wrap="square" anchor="ctr">
            <a:normAutofit/>
          </a:bodyPr>
          <a:lstStyle/>
          <a:p>
            <a:pPr algn="ctr"/>
            <a:r>
              <a:rPr lang="en-US" sz="2800" dirty="0"/>
              <a:t>API and JSON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95864C-D0E6-416C-A105-2E2FEF9A67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3"/>
            <a:ext cx="3363974" cy="3415623"/>
          </a:xfrm>
        </p:spPr>
        <p:txBody>
          <a:bodyPr>
            <a:normAutofit lnSpcReduction="10000"/>
          </a:bodyPr>
          <a:lstStyle/>
          <a:p>
            <a:r>
              <a:rPr lang="en-US" sz="2000" dirty="0"/>
              <a:t>HTTP Get request to store JSON information from an API</a:t>
            </a:r>
          </a:p>
          <a:p>
            <a:r>
              <a:rPr lang="en-US" sz="2000" dirty="0" err="1"/>
              <a:t>ArduinoJson</a:t>
            </a:r>
            <a:r>
              <a:rPr lang="en-US" sz="2000" dirty="0"/>
              <a:t> library to parse information</a:t>
            </a:r>
          </a:p>
          <a:p>
            <a:r>
              <a:rPr lang="en-US" sz="2000" dirty="0"/>
              <a:t>Need to allocate memory for your JSON file in the heap</a:t>
            </a:r>
          </a:p>
          <a:p>
            <a:pPr lvl="1"/>
            <a:r>
              <a:rPr lang="en-US" sz="1600" dirty="0"/>
              <a:t>Need to know size of document</a:t>
            </a:r>
          </a:p>
          <a:p>
            <a:r>
              <a:rPr lang="en-US" sz="2000" dirty="0"/>
              <a:t>https://arduinojson.org/v6/assistant/ </a:t>
            </a:r>
          </a:p>
          <a:p>
            <a:endParaRPr lang="en-US" sz="2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0523CAD-5142-4D4C-AABD-D83A3D7C5D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6351"/>
          <a:stretch/>
        </p:blipFill>
        <p:spPr>
          <a:xfrm>
            <a:off x="4736692" y="141453"/>
            <a:ext cx="3470686" cy="1914853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DB3A65A-F706-4AAF-B999-AF4865D30F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3740" y="1263983"/>
            <a:ext cx="5807876" cy="348083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7695610-3F55-4B76-B060-13ADAA37CDA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256" t="10204" r="11848"/>
          <a:stretch/>
        </p:blipFill>
        <p:spPr>
          <a:xfrm>
            <a:off x="4736692" y="3429000"/>
            <a:ext cx="4842619" cy="3389214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40567911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545</Words>
  <Application>Microsoft Office PowerPoint</Application>
  <PresentationFormat>Widescreen</PresentationFormat>
  <Paragraphs>52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Courier New</vt:lpstr>
      <vt:lpstr>Office Theme</vt:lpstr>
      <vt:lpstr>Final Project Arduino Alarm</vt:lpstr>
      <vt:lpstr>The Problem</vt:lpstr>
      <vt:lpstr>The Solution</vt:lpstr>
      <vt:lpstr>Device Interaction</vt:lpstr>
      <vt:lpstr>IFTTT and Adafruit IO</vt:lpstr>
      <vt:lpstr>New Technologies Learned</vt:lpstr>
      <vt:lpstr>LED Light Strip</vt:lpstr>
      <vt:lpstr>OLED Display</vt:lpstr>
      <vt:lpstr>API and JSON</vt:lpstr>
      <vt:lpstr>Demo</vt:lpstr>
      <vt:lpstr>Problems Encountered</vt:lpstr>
      <vt:lpstr>Future Plans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 Arduino Alarm</dc:title>
  <dc:creator>Aaron Nelson</dc:creator>
  <cp:lastModifiedBy>Aaron Nelson</cp:lastModifiedBy>
  <cp:revision>4</cp:revision>
  <dcterms:created xsi:type="dcterms:W3CDTF">2019-12-10T23:25:35Z</dcterms:created>
  <dcterms:modified xsi:type="dcterms:W3CDTF">2019-12-10T23:46:42Z</dcterms:modified>
</cp:coreProperties>
</file>